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xlsx" ContentType="application/vnd.openxmlformats-officedocument.spreadsheetml.sheet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slides/slide165.xml" ContentType="application/vnd.openxmlformats-officedocument.presentationml.slide+xml"/>
  <Override PartName="/ppt/slides/slide166.xml" ContentType="application/vnd.openxmlformats-officedocument.presentationml.slide+xml"/>
  <Override PartName="/ppt/slides/slide167.xml" ContentType="application/vnd.openxmlformats-officedocument.presentationml.slide+xml"/>
  <Override PartName="/ppt/slides/slide168.xml" ContentType="application/vnd.openxmlformats-officedocument.presentationml.slide+xml"/>
  <Override PartName="/ppt/slides/slide169.xml" ContentType="application/vnd.openxmlformats-officedocument.presentationml.slide+xml"/>
  <Override PartName="/ppt/slides/slide170.xml" ContentType="application/vnd.openxmlformats-officedocument.presentationml.slide+xml"/>
  <Override PartName="/ppt/slides/slide171.xml" ContentType="application/vnd.openxmlformats-officedocument.presentationml.slide+xml"/>
  <Override PartName="/ppt/slides/slide172.xml" ContentType="application/vnd.openxmlformats-officedocument.presentationml.slide+xml"/>
  <Override PartName="/ppt/slides/slide173.xml" ContentType="application/vnd.openxmlformats-officedocument.presentationml.slide+xml"/>
  <Override PartName="/ppt/slides/slide174.xml" ContentType="application/vnd.openxmlformats-officedocument.presentationml.slide+xml"/>
  <Override PartName="/ppt/slides/slide175.xml" ContentType="application/vnd.openxmlformats-officedocument.presentationml.slide+xml"/>
  <Override PartName="/ppt/slides/slide176.xml" ContentType="application/vnd.openxmlformats-officedocument.presentationml.slide+xml"/>
  <Override PartName="/ppt/slides/slide177.xml" ContentType="application/vnd.openxmlformats-officedocument.presentationml.slide+xml"/>
  <Override PartName="/ppt/slides/slide178.xml" ContentType="application/vnd.openxmlformats-officedocument.presentationml.slide+xml"/>
  <Override PartName="/ppt/slides/slide179.xml" ContentType="application/vnd.openxmlformats-officedocument.presentationml.slide+xml"/>
  <Override PartName="/ppt/slides/slide180.xml" ContentType="application/vnd.openxmlformats-officedocument.presentationml.slide+xml"/>
  <Override PartName="/ppt/slides/slide181.xml" ContentType="application/vnd.openxmlformats-officedocument.presentationml.slide+xml"/>
  <Override PartName="/ppt/slides/slide182.xml" ContentType="application/vnd.openxmlformats-officedocument.presentationml.slide+xml"/>
  <Override PartName="/ppt/slides/slide183.xml" ContentType="application/vnd.openxmlformats-officedocument.presentationml.slide+xml"/>
  <Override PartName="/ppt/slides/slide184.xml" ContentType="application/vnd.openxmlformats-officedocument.presentationml.slide+xml"/>
  <Override PartName="/ppt/slides/slide185.xml" ContentType="application/vnd.openxmlformats-officedocument.presentationml.slide+xml"/>
  <Override PartName="/ppt/slides/slide186.xml" ContentType="application/vnd.openxmlformats-officedocument.presentationml.slide+xml"/>
  <Override PartName="/ppt/slides/slide187.xml" ContentType="application/vnd.openxmlformats-officedocument.presentationml.slide+xml"/>
  <Override PartName="/ppt/slides/slide188.xml" ContentType="application/vnd.openxmlformats-officedocument.presentationml.slide+xml"/>
  <Override PartName="/ppt/slides/slide189.xml" ContentType="application/vnd.openxmlformats-officedocument.presentationml.slide+xml"/>
  <Override PartName="/ppt/slides/slide190.xml" ContentType="application/vnd.openxmlformats-officedocument.presentationml.slide+xml"/>
  <Override PartName="/ppt/slides/slide191.xml" ContentType="application/vnd.openxmlformats-officedocument.presentationml.slide+xml"/>
  <Override PartName="/ppt/slides/slide192.xml" ContentType="application/vnd.openxmlformats-officedocument.presentationml.slide+xml"/>
  <Override PartName="/ppt/slides/slide193.xml" ContentType="application/vnd.openxmlformats-officedocument.presentationml.slide+xml"/>
  <Override PartName="/ppt/slides/slide194.xml" ContentType="application/vnd.openxmlformats-officedocument.presentationml.slide+xml"/>
  <Override PartName="/ppt/slides/slide195.xml" ContentType="application/vnd.openxmlformats-officedocument.presentationml.slide+xml"/>
  <Override PartName="/ppt/slides/slide196.xml" ContentType="application/vnd.openxmlformats-officedocument.presentationml.slide+xml"/>
  <Override PartName="/ppt/slides/slide197.xml" ContentType="application/vnd.openxmlformats-officedocument.presentationml.slide+xml"/>
  <Override PartName="/ppt/slides/slide198.xml" ContentType="application/vnd.openxmlformats-officedocument.presentationml.slide+xml"/>
  <Override PartName="/ppt/slides/slide199.xml" ContentType="application/vnd.openxmlformats-officedocument.presentationml.slide+xml"/>
  <Override PartName="/ppt/slides/slide200.xml" ContentType="application/vnd.openxmlformats-officedocument.presentationml.slide+xml"/>
  <Override PartName="/ppt/slides/slide201.xml" ContentType="application/vnd.openxmlformats-officedocument.presentationml.slide+xml"/>
  <Override PartName="/ppt/slides/slide202.xml" ContentType="application/vnd.openxmlformats-officedocument.presentationml.slide+xml"/>
  <Override PartName="/ppt/slides/slide203.xml" ContentType="application/vnd.openxmlformats-officedocument.presentationml.slide+xml"/>
  <Override PartName="/ppt/slides/slide204.xml" ContentType="application/vnd.openxmlformats-officedocument.presentationml.slide+xml"/>
  <Override PartName="/ppt/slides/slide205.xml" ContentType="application/vnd.openxmlformats-officedocument.presentationml.slide+xml"/>
  <Override PartName="/ppt/slides/slide206.xml" ContentType="application/vnd.openxmlformats-officedocument.presentationml.slide+xml"/>
  <Override PartName="/ppt/slides/slide207.xml" ContentType="application/vnd.openxmlformats-officedocument.presentationml.slide+xml"/>
  <Override PartName="/ppt/slides/slide208.xml" ContentType="application/vnd.openxmlformats-officedocument.presentationml.slide+xml"/>
  <Override PartName="/ppt/slides/slide209.xml" ContentType="application/vnd.openxmlformats-officedocument.presentationml.slide+xml"/>
  <Override PartName="/ppt/slides/slide210.xml" ContentType="application/vnd.openxmlformats-officedocument.presentationml.slide+xml"/>
  <Override PartName="/ppt/slides/slide211.xml" ContentType="application/vnd.openxmlformats-officedocument.presentationml.slide+xml"/>
  <Override PartName="/ppt/slides/slide212.xml" ContentType="application/vnd.openxmlformats-officedocument.presentationml.slide+xml"/>
  <Override PartName="/ppt/slides/slide213.xml" ContentType="application/vnd.openxmlformats-officedocument.presentationml.slide+xml"/>
  <Override PartName="/ppt/slides/slide214.xml" ContentType="application/vnd.openxmlformats-officedocument.presentationml.slide+xml"/>
  <Override PartName="/ppt/slides/slide215.xml" ContentType="application/vnd.openxmlformats-officedocument.presentationml.slide+xml"/>
  <Override PartName="/ppt/slides/slide216.xml" ContentType="application/vnd.openxmlformats-officedocument.presentationml.slide+xml"/>
  <Override PartName="/ppt/slides/slide217.xml" ContentType="application/vnd.openxmlformats-officedocument.presentationml.slide+xml"/>
  <Override PartName="/ppt/slides/slide218.xml" ContentType="application/vnd.openxmlformats-officedocument.presentationml.slide+xml"/>
  <Override PartName="/ppt/slides/slide219.xml" ContentType="application/vnd.openxmlformats-officedocument.presentationml.slide+xml"/>
  <Override PartName="/ppt/slides/slide220.xml" ContentType="application/vnd.openxmlformats-officedocument.presentationml.slide+xml"/>
  <Override PartName="/ppt/slides/slide221.xml" ContentType="application/vnd.openxmlformats-officedocument.presentationml.slide+xml"/>
  <Override PartName="/ppt/slides/slide222.xml" ContentType="application/vnd.openxmlformats-officedocument.presentationml.slide+xml"/>
  <Override PartName="/ppt/slides/slide223.xml" ContentType="application/vnd.openxmlformats-officedocument.presentationml.slide+xml"/>
  <Override PartName="/ppt/slides/slide224.xml" ContentType="application/vnd.openxmlformats-officedocument.presentationml.slide+xml"/>
  <Override PartName="/ppt/slides/slide225.xml" ContentType="application/vnd.openxmlformats-officedocument.presentationml.slide+xml"/>
  <Override PartName="/ppt/slides/slide226.xml" ContentType="application/vnd.openxmlformats-officedocument.presentationml.slide+xml"/>
  <Override PartName="/ppt/slides/slide227.xml" ContentType="application/vnd.openxmlformats-officedocument.presentationml.slide+xml"/>
  <Override PartName="/ppt/slides/slide228.xml" ContentType="application/vnd.openxmlformats-officedocument.presentationml.slide+xml"/>
  <Override PartName="/ppt/slides/slide229.xml" ContentType="application/vnd.openxmlformats-officedocument.presentationml.slide+xml"/>
  <Override PartName="/ppt/slides/slide230.xml" ContentType="application/vnd.openxmlformats-officedocument.presentationml.slide+xml"/>
  <Override PartName="/ppt/slides/slide231.xml" ContentType="application/vnd.openxmlformats-officedocument.presentationml.slide+xml"/>
  <Override PartName="/ppt/slides/slide232.xml" ContentType="application/vnd.openxmlformats-officedocument.presentationml.slide+xml"/>
  <Override PartName="/ppt/slides/slide233.xml" ContentType="application/vnd.openxmlformats-officedocument.presentationml.slide+xml"/>
  <Override PartName="/ppt/slides/slide234.xml" ContentType="application/vnd.openxmlformats-officedocument.presentationml.slide+xml"/>
  <Override PartName="/ppt/slides/slide235.xml" ContentType="application/vnd.openxmlformats-officedocument.presentationml.slide+xml"/>
  <Override PartName="/ppt/slides/slide236.xml" ContentType="application/vnd.openxmlformats-officedocument.presentationml.slide+xml"/>
  <Override PartName="/ppt/slides/slide237.xml" ContentType="application/vnd.openxmlformats-officedocument.presentationml.slide+xml"/>
  <Override PartName="/ppt/slides/slide238.xml" ContentType="application/vnd.openxmlformats-officedocument.presentationml.slide+xml"/>
  <Override PartName="/ppt/slides/slide239.xml" ContentType="application/vnd.openxmlformats-officedocument.presentationml.slide+xml"/>
  <Override PartName="/ppt/slides/slide240.xml" ContentType="application/vnd.openxmlformats-officedocument.presentationml.slide+xml"/>
  <Override PartName="/ppt/slides/slide241.xml" ContentType="application/vnd.openxmlformats-officedocument.presentationml.slide+xml"/>
  <Override PartName="/ppt/slides/slide242.xml" ContentType="application/vnd.openxmlformats-officedocument.presentationml.slide+xml"/>
  <Override PartName="/ppt/slides/slide243.xml" ContentType="application/vnd.openxmlformats-officedocument.presentationml.slide+xml"/>
  <Override PartName="/ppt/slides/slide244.xml" ContentType="application/vnd.openxmlformats-officedocument.presentationml.slide+xml"/>
  <Override PartName="/ppt/slides/slide245.xml" ContentType="application/vnd.openxmlformats-officedocument.presentationml.slide+xml"/>
  <Override PartName="/ppt/slides/slide246.xml" ContentType="application/vnd.openxmlformats-officedocument.presentationml.slide+xml"/>
  <Override PartName="/ppt/slides/slide247.xml" ContentType="application/vnd.openxmlformats-officedocument.presentationml.slide+xml"/>
  <Override PartName="/ppt/slides/slide248.xml" ContentType="application/vnd.openxmlformats-officedocument.presentationml.slide+xml"/>
  <Override PartName="/ppt/slides/slide249.xml" ContentType="application/vnd.openxmlformats-officedocument.presentationml.slide+xml"/>
  <Override PartName="/ppt/slides/slide250.xml" ContentType="application/vnd.openxmlformats-officedocument.presentationml.slide+xml"/>
  <Override PartName="/ppt/slides/slide251.xml" ContentType="application/vnd.openxmlformats-officedocument.presentationml.slide+xml"/>
  <Override PartName="/ppt/slides/slide252.xml" ContentType="application/vnd.openxmlformats-officedocument.presentationml.slide+xml"/>
  <Override PartName="/ppt/slides/slide253.xml" ContentType="application/vnd.openxmlformats-officedocument.presentationml.slide+xml"/>
  <Override PartName="/ppt/slides/slide254.xml" ContentType="application/vnd.openxmlformats-officedocument.presentationml.slide+xml"/>
  <Override PartName="/ppt/slides/slide255.xml" ContentType="application/vnd.openxmlformats-officedocument.presentationml.slide+xml"/>
  <Override PartName="/ppt/slides/slide256.xml" ContentType="application/vnd.openxmlformats-officedocument.presentationml.slide+xml"/>
  <Override PartName="/ppt/slides/slide257.xml" ContentType="application/vnd.openxmlformats-officedocument.presentationml.slide+xml"/>
  <Override PartName="/ppt/slides/slide258.xml" ContentType="application/vnd.openxmlformats-officedocument.presentationml.slide+xml"/>
  <Override PartName="/ppt/slides/slide259.xml" ContentType="application/vnd.openxmlformats-officedocument.presentationml.slide+xml"/>
  <Override PartName="/ppt/slides/slide260.xml" ContentType="application/vnd.openxmlformats-officedocument.presentationml.slide+xml"/>
  <Override PartName="/ppt/slides/slide261.xml" ContentType="application/vnd.openxmlformats-officedocument.presentationml.slide+xml"/>
  <Override PartName="/ppt/slides/slide262.xml" ContentType="application/vnd.openxmlformats-officedocument.presentationml.slide+xml"/>
  <Override PartName="/ppt/slides/slide263.xml" ContentType="application/vnd.openxmlformats-officedocument.presentationml.slide+xml"/>
  <Override PartName="/ppt/slides/slide264.xml" ContentType="application/vnd.openxmlformats-officedocument.presentationml.slide+xml"/>
  <Override PartName="/ppt/slides/slide265.xml" ContentType="application/vnd.openxmlformats-officedocument.presentationml.slide+xml"/>
  <Override PartName="/ppt/slides/slide266.xml" ContentType="application/vnd.openxmlformats-officedocument.presentationml.slide+xml"/>
  <Override PartName="/ppt/slides/slide267.xml" ContentType="application/vnd.openxmlformats-officedocument.presentationml.slide+xml"/>
  <Override PartName="/ppt/slides/slide268.xml" ContentType="application/vnd.openxmlformats-officedocument.presentationml.slide+xml"/>
  <Override PartName="/ppt/slides/slide269.xml" ContentType="application/vnd.openxmlformats-officedocument.presentationml.slide+xml"/>
  <Override PartName="/ppt/slides/slide270.xml" ContentType="application/vnd.openxmlformats-officedocument.presentationml.slide+xml"/>
  <Override PartName="/ppt/slides/slide271.xml" ContentType="application/vnd.openxmlformats-officedocument.presentationml.slide+xml"/>
  <Override PartName="/ppt/slides/slide272.xml" ContentType="application/vnd.openxmlformats-officedocument.presentationml.slide+xml"/>
  <Override PartName="/ppt/slides/slide273.xml" ContentType="application/vnd.openxmlformats-officedocument.presentationml.slide+xml"/>
  <Override PartName="/ppt/slides/slide274.xml" ContentType="application/vnd.openxmlformats-officedocument.presentationml.slide+xml"/>
  <Override PartName="/ppt/slides/slide275.xml" ContentType="application/vnd.openxmlformats-officedocument.presentationml.slide+xml"/>
  <Override PartName="/ppt/slides/slide276.xml" ContentType="application/vnd.openxmlformats-officedocument.presentationml.slide+xml"/>
  <Override PartName="/ppt/slides/slide277.xml" ContentType="application/vnd.openxmlformats-officedocument.presentationml.slide+xml"/>
  <Override PartName="/ppt/slides/slide278.xml" ContentType="application/vnd.openxmlformats-officedocument.presentationml.slide+xml"/>
  <Override PartName="/ppt/slides/slide279.xml" ContentType="application/vnd.openxmlformats-officedocument.presentationml.slide+xml"/>
  <Override PartName="/ppt/slides/slide280.xml" ContentType="application/vnd.openxmlformats-officedocument.presentationml.slide+xml"/>
  <Override PartName="/ppt/slides/slide281.xml" ContentType="application/vnd.openxmlformats-officedocument.presentationml.slide+xml"/>
  <Override PartName="/ppt/slides/slide282.xml" ContentType="application/vnd.openxmlformats-officedocument.presentationml.slide+xml"/>
  <Override PartName="/ppt/slides/slide283.xml" ContentType="application/vnd.openxmlformats-officedocument.presentationml.slide+xml"/>
  <Override PartName="/ppt/slides/slide284.xml" ContentType="application/vnd.openxmlformats-officedocument.presentationml.slide+xml"/>
  <Override PartName="/ppt/slides/slide285.xml" ContentType="application/vnd.openxmlformats-officedocument.presentationml.slide+xml"/>
  <Override PartName="/ppt/slides/slide28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rts/chart1.xml" ContentType="application/vnd.openxmlformats-officedocument.drawingml.chart+xml"/>
  <Override PartName="/ppt/charts/chart2.xml" ContentType="application/vnd.openxmlformats-officedocument.drawingml.chart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charts/chart5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6.xml" ContentType="application/vnd.openxmlformats-officedocument.drawingml.chart+xml"/>
  <Override PartName="/ppt/charts/chart7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1.xml" ContentType="application/vnd.openxmlformats-officedocument.presentationml.notesSlide+xml"/>
  <Override PartName="/ppt/charts/chart8.xml" ContentType="application/vnd.openxmlformats-officedocument.drawingml.chart+xml"/>
  <Override PartName="/ppt/charts/chart9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2.xml" ContentType="application/vnd.openxmlformats-officedocument.presentationml.notesSlide+xml"/>
  <Override PartName="/ppt/charts/chart10.xml" ContentType="application/vnd.openxmlformats-officedocument.drawingml.chart+xml"/>
  <Override PartName="/ppt/charts/chart11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notesSlides/notesSlide3.xml" ContentType="application/vnd.openxmlformats-officedocument.presentationml.notesSlide+xml"/>
  <Override PartName="/ppt/charts/chart12.xml" ContentType="application/vnd.openxmlformats-officedocument.drawingml.chart+xml"/>
  <Override PartName="/ppt/charts/chart13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notesSlides/notesSlide4.xml" ContentType="application/vnd.openxmlformats-officedocument.presentationml.notesSlide+xml"/>
  <Override PartName="/ppt/charts/chart14.xml" ContentType="application/vnd.openxmlformats-officedocument.drawingml.chart+xml"/>
  <Override PartName="/ppt/charts/chart15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16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17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18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9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20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21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22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23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24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25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26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27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28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9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30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31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32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33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34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35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36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ppt/charts/chart37.xml" ContentType="application/vnd.openxmlformats-officedocument.drawingml.chart+xml"/>
  <Override PartName="/ppt/charts/style28.xml" ContentType="application/vnd.ms-office.chartstyle+xml"/>
  <Override PartName="/ppt/charts/colors28.xml" ContentType="application/vnd.ms-office.chartcolorstyle+xml"/>
  <Override PartName="/ppt/charts/chart38.xml" ContentType="application/vnd.openxmlformats-officedocument.drawingml.chart+xml"/>
  <Override PartName="/ppt/charts/style29.xml" ContentType="application/vnd.ms-office.chartstyle+xml"/>
  <Override PartName="/ppt/charts/colors29.xml" ContentType="application/vnd.ms-office.chartcolorstyle+xml"/>
  <Override PartName="/ppt/charts/chart39.xml" ContentType="application/vnd.openxmlformats-officedocument.drawingml.chart+xml"/>
  <Override PartName="/ppt/charts/style30.xml" ContentType="application/vnd.ms-office.chartstyle+xml"/>
  <Override PartName="/ppt/charts/colors30.xml" ContentType="application/vnd.ms-office.chartcolorstyle+xml"/>
  <Override PartName="/ppt/charts/chart40.xml" ContentType="application/vnd.openxmlformats-officedocument.drawingml.chart+xml"/>
  <Override PartName="/ppt/charts/style31.xml" ContentType="application/vnd.ms-office.chartstyle+xml"/>
  <Override PartName="/ppt/charts/colors31.xml" ContentType="application/vnd.ms-office.chartcolorstyle+xml"/>
  <Override PartName="/ppt/charts/chart41.xml" ContentType="application/vnd.openxmlformats-officedocument.drawingml.chart+xml"/>
  <Override PartName="/ppt/charts/style32.xml" ContentType="application/vnd.ms-office.chartstyle+xml"/>
  <Override PartName="/ppt/charts/colors32.xml" ContentType="application/vnd.ms-office.chartcolorstyle+xml"/>
  <Override PartName="/ppt/charts/chart42.xml" ContentType="application/vnd.openxmlformats-officedocument.drawingml.chart+xml"/>
  <Override PartName="/ppt/charts/style33.xml" ContentType="application/vnd.ms-office.chartstyle+xml"/>
  <Override PartName="/ppt/charts/colors33.xml" ContentType="application/vnd.ms-office.chartcolorstyle+xml"/>
  <Override PartName="/ppt/charts/chart43.xml" ContentType="application/vnd.openxmlformats-officedocument.drawingml.chart+xml"/>
  <Override PartName="/ppt/charts/style34.xml" ContentType="application/vnd.ms-office.chartstyle+xml"/>
  <Override PartName="/ppt/charts/colors34.xml" ContentType="application/vnd.ms-office.chartcolorstyle+xml"/>
  <Override PartName="/ppt/charts/chart44.xml" ContentType="application/vnd.openxmlformats-officedocument.drawingml.chart+xml"/>
  <Override PartName="/ppt/charts/style35.xml" ContentType="application/vnd.ms-office.chartstyle+xml"/>
  <Override PartName="/ppt/charts/colors35.xml" ContentType="application/vnd.ms-office.chartcolorstyle+xml"/>
  <Override PartName="/ppt/charts/chart45.xml" ContentType="application/vnd.openxmlformats-officedocument.drawingml.chart+xml"/>
  <Override PartName="/ppt/charts/style36.xml" ContentType="application/vnd.ms-office.chartstyle+xml"/>
  <Override PartName="/ppt/charts/colors36.xml" ContentType="application/vnd.ms-office.chartcolorstyle+xml"/>
  <Override PartName="/ppt/charts/chart46.xml" ContentType="application/vnd.openxmlformats-officedocument.drawingml.chart+xml"/>
  <Override PartName="/ppt/charts/style37.xml" ContentType="application/vnd.ms-office.chartstyle+xml"/>
  <Override PartName="/ppt/charts/colors37.xml" ContentType="application/vnd.ms-office.chartcolorstyle+xml"/>
  <Override PartName="/ppt/charts/chart47.xml" ContentType="application/vnd.openxmlformats-officedocument.drawingml.chart+xml"/>
  <Override PartName="/ppt/charts/style38.xml" ContentType="application/vnd.ms-office.chartstyle+xml"/>
  <Override PartName="/ppt/charts/colors38.xml" ContentType="application/vnd.ms-office.chartcolorstyle+xml"/>
  <Override PartName="/ppt/charts/chart48.xml" ContentType="application/vnd.openxmlformats-officedocument.drawingml.chart+xml"/>
  <Override PartName="/ppt/charts/style39.xml" ContentType="application/vnd.ms-office.chartstyle+xml"/>
  <Override PartName="/ppt/charts/colors39.xml" ContentType="application/vnd.ms-office.chartcolorstyle+xml"/>
  <Override PartName="/ppt/charts/chart49.xml" ContentType="application/vnd.openxmlformats-officedocument.drawingml.chart+xml"/>
  <Override PartName="/ppt/charts/style40.xml" ContentType="application/vnd.ms-office.chartstyle+xml"/>
  <Override PartName="/ppt/charts/colors40.xml" ContentType="application/vnd.ms-office.chartcolorstyle+xml"/>
  <Override PartName="/ppt/charts/chart50.xml" ContentType="application/vnd.openxmlformats-officedocument.drawingml.chart+xml"/>
  <Override PartName="/ppt/charts/style41.xml" ContentType="application/vnd.ms-office.chartstyle+xml"/>
  <Override PartName="/ppt/charts/colors41.xml" ContentType="application/vnd.ms-office.chartcolorstyle+xml"/>
  <Override PartName="/ppt/charts/chart51.xml" ContentType="application/vnd.openxmlformats-officedocument.drawingml.chart+xml"/>
  <Override PartName="/ppt/charts/style42.xml" ContentType="application/vnd.ms-office.chartstyle+xml"/>
  <Override PartName="/ppt/charts/colors42.xml" ContentType="application/vnd.ms-office.chartcolorstyle+xml"/>
  <Override PartName="/ppt/charts/chart52.xml" ContentType="application/vnd.openxmlformats-officedocument.drawingml.chart+xml"/>
  <Override PartName="/ppt/charts/style43.xml" ContentType="application/vnd.ms-office.chartstyle+xml"/>
  <Override PartName="/ppt/charts/colors43.xml" ContentType="application/vnd.ms-office.chartcolorstyle+xml"/>
  <Override PartName="/ppt/charts/chart53.xml" ContentType="application/vnd.openxmlformats-officedocument.drawingml.chart+xml"/>
  <Override PartName="/ppt/charts/style44.xml" ContentType="application/vnd.ms-office.chartstyle+xml"/>
  <Override PartName="/ppt/charts/colors44.xml" ContentType="application/vnd.ms-office.chartcolorstyle+xml"/>
  <Override PartName="/ppt/charts/chart54.xml" ContentType="application/vnd.openxmlformats-officedocument.drawingml.chart+xml"/>
  <Override PartName="/ppt/charts/style45.xml" ContentType="application/vnd.ms-office.chartstyle+xml"/>
  <Override PartName="/ppt/charts/colors45.xml" ContentType="application/vnd.ms-office.chartcolorstyle+xml"/>
  <Override PartName="/ppt/charts/chart55.xml" ContentType="application/vnd.openxmlformats-officedocument.drawingml.chart+xml"/>
  <Override PartName="/ppt/charts/style46.xml" ContentType="application/vnd.ms-office.chartstyle+xml"/>
  <Override PartName="/ppt/charts/colors46.xml" ContentType="application/vnd.ms-office.chartcolorstyle+xml"/>
  <Override PartName="/ppt/charts/chart56.xml" ContentType="application/vnd.openxmlformats-officedocument.drawingml.chart+xml"/>
  <Override PartName="/ppt/charts/style47.xml" ContentType="application/vnd.ms-office.chartstyle+xml"/>
  <Override PartName="/ppt/charts/colors47.xml" ContentType="application/vnd.ms-office.chartcolorstyle+xml"/>
  <Override PartName="/ppt/charts/chart57.xml" ContentType="application/vnd.openxmlformats-officedocument.drawingml.chart+xml"/>
  <Override PartName="/ppt/charts/style48.xml" ContentType="application/vnd.ms-office.chartstyle+xml"/>
  <Override PartName="/ppt/charts/colors48.xml" ContentType="application/vnd.ms-office.chartcolorstyle+xml"/>
  <Override PartName="/ppt/charts/chart58.xml" ContentType="application/vnd.openxmlformats-officedocument.drawingml.chart+xml"/>
  <Override PartName="/ppt/charts/style49.xml" ContentType="application/vnd.ms-office.chartstyle+xml"/>
  <Override PartName="/ppt/charts/colors49.xml" ContentType="application/vnd.ms-office.chartcolorstyle+xml"/>
  <Override PartName="/ppt/charts/chart59.xml" ContentType="application/vnd.openxmlformats-officedocument.drawingml.chart+xml"/>
  <Override PartName="/ppt/charts/style50.xml" ContentType="application/vnd.ms-office.chartstyle+xml"/>
  <Override PartName="/ppt/charts/colors50.xml" ContentType="application/vnd.ms-office.chartcolorstyle+xml"/>
  <Override PartName="/ppt/charts/chart60.xml" ContentType="application/vnd.openxmlformats-officedocument.drawingml.chart+xml"/>
  <Override PartName="/ppt/charts/style51.xml" ContentType="application/vnd.ms-office.chartstyle+xml"/>
  <Override PartName="/ppt/charts/colors51.xml" ContentType="application/vnd.ms-office.chartcolorstyle+xml"/>
  <Override PartName="/ppt/charts/chart61.xml" ContentType="application/vnd.openxmlformats-officedocument.drawingml.chart+xml"/>
  <Override PartName="/ppt/charts/style52.xml" ContentType="application/vnd.ms-office.chartstyle+xml"/>
  <Override PartName="/ppt/charts/colors52.xml" ContentType="application/vnd.ms-office.chartcolorstyle+xml"/>
  <Override PartName="/ppt/charts/chart62.xml" ContentType="application/vnd.openxmlformats-officedocument.drawingml.chart+xml"/>
  <Override PartName="/ppt/charts/style53.xml" ContentType="application/vnd.ms-office.chartstyle+xml"/>
  <Override PartName="/ppt/charts/colors53.xml" ContentType="application/vnd.ms-office.chartcolorstyle+xml"/>
  <Override PartName="/ppt/charts/chart63.xml" ContentType="application/vnd.openxmlformats-officedocument.drawingml.chart+xml"/>
  <Override PartName="/ppt/charts/style54.xml" ContentType="application/vnd.ms-office.chartstyle+xml"/>
  <Override PartName="/ppt/charts/colors54.xml" ContentType="application/vnd.ms-office.chartcolorstyle+xml"/>
  <Override PartName="/ppt/charts/chart64.xml" ContentType="application/vnd.openxmlformats-officedocument.drawingml.chart+xml"/>
  <Override PartName="/ppt/charts/style55.xml" ContentType="application/vnd.ms-office.chartstyle+xml"/>
  <Override PartName="/ppt/charts/colors55.xml" ContentType="application/vnd.ms-office.chartcolorstyle+xml"/>
  <Override PartName="/ppt/charts/chart65.xml" ContentType="application/vnd.openxmlformats-officedocument.drawingml.chart+xml"/>
  <Override PartName="/ppt/charts/style56.xml" ContentType="application/vnd.ms-office.chartstyle+xml"/>
  <Override PartName="/ppt/charts/colors56.xml" ContentType="application/vnd.ms-office.chartcolorstyle+xml"/>
  <Override PartName="/ppt/charts/chart66.xml" ContentType="application/vnd.openxmlformats-officedocument.drawingml.chart+xml"/>
  <Override PartName="/ppt/charts/style57.xml" ContentType="application/vnd.ms-office.chartstyle+xml"/>
  <Override PartName="/ppt/charts/colors57.xml" ContentType="application/vnd.ms-office.chartcolorstyle+xml"/>
  <Override PartName="/ppt/charts/chart67.xml" ContentType="application/vnd.openxmlformats-officedocument.drawingml.chart+xml"/>
  <Override PartName="/ppt/charts/style58.xml" ContentType="application/vnd.ms-office.chartstyle+xml"/>
  <Override PartName="/ppt/charts/colors58.xml" ContentType="application/vnd.ms-office.chartcolorstyle+xml"/>
  <Override PartName="/ppt/charts/chart68.xml" ContentType="application/vnd.openxmlformats-officedocument.drawingml.chart+xml"/>
  <Override PartName="/ppt/charts/style59.xml" ContentType="application/vnd.ms-office.chartstyle+xml"/>
  <Override PartName="/ppt/charts/colors59.xml" ContentType="application/vnd.ms-office.chartcolorstyle+xml"/>
  <Override PartName="/ppt/charts/chart69.xml" ContentType="application/vnd.openxmlformats-officedocument.drawingml.chart+xml"/>
  <Override PartName="/ppt/charts/style60.xml" ContentType="application/vnd.ms-office.chartstyle+xml"/>
  <Override PartName="/ppt/charts/colors60.xml" ContentType="application/vnd.ms-office.chartcolorstyle+xml"/>
  <Override PartName="/ppt/charts/chart70.xml" ContentType="application/vnd.openxmlformats-officedocument.drawingml.chart+xml"/>
  <Override PartName="/ppt/charts/style61.xml" ContentType="application/vnd.ms-office.chartstyle+xml"/>
  <Override PartName="/ppt/charts/colors61.xml" ContentType="application/vnd.ms-office.chartcolorstyle+xml"/>
  <Override PartName="/ppt/charts/chart71.xml" ContentType="application/vnd.openxmlformats-officedocument.drawingml.chart+xml"/>
  <Override PartName="/ppt/charts/style62.xml" ContentType="application/vnd.ms-office.chartstyle+xml"/>
  <Override PartName="/ppt/charts/colors62.xml" ContentType="application/vnd.ms-office.chartcolorstyle+xml"/>
  <Override PartName="/ppt/charts/chart72.xml" ContentType="application/vnd.openxmlformats-officedocument.drawingml.chart+xml"/>
  <Override PartName="/ppt/charts/style63.xml" ContentType="application/vnd.ms-office.chartstyle+xml"/>
  <Override PartName="/ppt/charts/colors63.xml" ContentType="application/vnd.ms-office.chartcolorstyle+xml"/>
  <Override PartName="/ppt/charts/chart73.xml" ContentType="application/vnd.openxmlformats-officedocument.drawingml.chart+xml"/>
  <Override PartName="/ppt/charts/style64.xml" ContentType="application/vnd.ms-office.chartstyle+xml"/>
  <Override PartName="/ppt/charts/colors64.xml" ContentType="application/vnd.ms-office.chartcolorstyle+xml"/>
  <Override PartName="/ppt/charts/chart74.xml" ContentType="application/vnd.openxmlformats-officedocument.drawingml.chart+xml"/>
  <Override PartName="/ppt/charts/style65.xml" ContentType="application/vnd.ms-office.chartstyle+xml"/>
  <Override PartName="/ppt/charts/colors65.xml" ContentType="application/vnd.ms-office.chartcolorstyle+xml"/>
  <Override PartName="/ppt/charts/chart75.xml" ContentType="application/vnd.openxmlformats-officedocument.drawingml.chart+xml"/>
  <Override PartName="/ppt/charts/style66.xml" ContentType="application/vnd.ms-office.chartstyle+xml"/>
  <Override PartName="/ppt/charts/colors66.xml" ContentType="application/vnd.ms-office.chartcolorstyle+xml"/>
  <Override PartName="/ppt/charts/chart76.xml" ContentType="application/vnd.openxmlformats-officedocument.drawingml.chart+xml"/>
  <Override PartName="/ppt/charts/style67.xml" ContentType="application/vnd.ms-office.chartstyle+xml"/>
  <Override PartName="/ppt/charts/colors67.xml" ContentType="application/vnd.ms-office.chartcolorstyle+xml"/>
  <Override PartName="/ppt/charts/chart77.xml" ContentType="application/vnd.openxmlformats-officedocument.drawingml.chart+xml"/>
  <Override PartName="/ppt/charts/style68.xml" ContentType="application/vnd.ms-office.chartstyle+xml"/>
  <Override PartName="/ppt/charts/colors68.xml" ContentType="application/vnd.ms-office.chartcolorstyle+xml"/>
  <Override PartName="/ppt/charts/chart78.xml" ContentType="application/vnd.openxmlformats-officedocument.drawingml.chart+xml"/>
  <Override PartName="/ppt/charts/style69.xml" ContentType="application/vnd.ms-office.chartstyle+xml"/>
  <Override PartName="/ppt/charts/colors69.xml" ContentType="application/vnd.ms-office.chartcolorstyle+xml"/>
  <Override PartName="/ppt/charts/chart79.xml" ContentType="application/vnd.openxmlformats-officedocument.drawingml.chart+xml"/>
  <Override PartName="/ppt/charts/style70.xml" ContentType="application/vnd.ms-office.chartstyle+xml"/>
  <Override PartName="/ppt/charts/colors70.xml" ContentType="application/vnd.ms-office.chartcolorstyle+xml"/>
  <Override PartName="/ppt/charts/chart80.xml" ContentType="application/vnd.openxmlformats-officedocument.drawingml.chart+xml"/>
  <Override PartName="/ppt/charts/style71.xml" ContentType="application/vnd.ms-office.chartstyle+xml"/>
  <Override PartName="/ppt/charts/colors71.xml" ContentType="application/vnd.ms-office.chartcolorstyle+xml"/>
  <Override PartName="/ppt/charts/chart81.xml" ContentType="application/vnd.openxmlformats-officedocument.drawingml.chart+xml"/>
  <Override PartName="/ppt/charts/style72.xml" ContentType="application/vnd.ms-office.chartstyle+xml"/>
  <Override PartName="/ppt/charts/colors72.xml" ContentType="application/vnd.ms-office.chartcolorstyle+xml"/>
  <Override PartName="/ppt/charts/chart82.xml" ContentType="application/vnd.openxmlformats-officedocument.drawingml.chart+xml"/>
  <Override PartName="/ppt/charts/style73.xml" ContentType="application/vnd.ms-office.chartstyle+xml"/>
  <Override PartName="/ppt/charts/colors73.xml" ContentType="application/vnd.ms-office.chartcolorstyle+xml"/>
  <Override PartName="/ppt/charts/chart83.xml" ContentType="application/vnd.openxmlformats-officedocument.drawingml.chart+xml"/>
  <Override PartName="/ppt/charts/style74.xml" ContentType="application/vnd.ms-office.chartstyle+xml"/>
  <Override PartName="/ppt/charts/colors74.xml" ContentType="application/vnd.ms-office.chartcolorstyle+xml"/>
  <Override PartName="/ppt/charts/chart84.xml" ContentType="application/vnd.openxmlformats-officedocument.drawingml.chart+xml"/>
  <Override PartName="/ppt/charts/style75.xml" ContentType="application/vnd.ms-office.chartstyle+xml"/>
  <Override PartName="/ppt/charts/colors75.xml" ContentType="application/vnd.ms-office.chartcolorstyle+xml"/>
  <Override PartName="/ppt/charts/chart85.xml" ContentType="application/vnd.openxmlformats-officedocument.drawingml.chart+xml"/>
  <Override PartName="/ppt/charts/style76.xml" ContentType="application/vnd.ms-office.chartstyle+xml"/>
  <Override PartName="/ppt/charts/colors76.xml" ContentType="application/vnd.ms-office.chartcolorstyle+xml"/>
  <Override PartName="/ppt/charts/chart86.xml" ContentType="application/vnd.openxmlformats-officedocument.drawingml.chart+xml"/>
  <Override PartName="/ppt/charts/style77.xml" ContentType="application/vnd.ms-office.chartstyle+xml"/>
  <Override PartName="/ppt/charts/colors77.xml" ContentType="application/vnd.ms-office.chartcolorstyle+xml"/>
  <Override PartName="/ppt/charts/chart87.xml" ContentType="application/vnd.openxmlformats-officedocument.drawingml.chart+xml"/>
  <Override PartName="/ppt/charts/style78.xml" ContentType="application/vnd.ms-office.chartstyle+xml"/>
  <Override PartName="/ppt/charts/colors78.xml" ContentType="application/vnd.ms-office.chartcolorstyle+xml"/>
  <Override PartName="/ppt/charts/chart88.xml" ContentType="application/vnd.openxmlformats-officedocument.drawingml.chart+xml"/>
  <Override PartName="/ppt/charts/style79.xml" ContentType="application/vnd.ms-office.chartstyle+xml"/>
  <Override PartName="/ppt/charts/colors79.xml" ContentType="application/vnd.ms-office.chartcolorstyle+xml"/>
  <Override PartName="/ppt/charts/chart89.xml" ContentType="application/vnd.openxmlformats-officedocument.drawingml.chart+xml"/>
  <Override PartName="/ppt/charts/style80.xml" ContentType="application/vnd.ms-office.chartstyle+xml"/>
  <Override PartName="/ppt/charts/colors80.xml" ContentType="application/vnd.ms-office.chartcolorstyle+xml"/>
  <Override PartName="/ppt/charts/chart90.xml" ContentType="application/vnd.openxmlformats-officedocument.drawingml.chart+xml"/>
  <Override PartName="/ppt/charts/style81.xml" ContentType="application/vnd.ms-office.chartstyle+xml"/>
  <Override PartName="/ppt/charts/colors81.xml" ContentType="application/vnd.ms-office.chartcolorstyle+xml"/>
  <Override PartName="/ppt/charts/chart91.xml" ContentType="application/vnd.openxmlformats-officedocument.drawingml.chart+xml"/>
  <Override PartName="/ppt/charts/style82.xml" ContentType="application/vnd.ms-office.chartstyle+xml"/>
  <Override PartName="/ppt/charts/colors82.xml" ContentType="application/vnd.ms-office.chartcolorstyle+xml"/>
  <Override PartName="/ppt/charts/chart92.xml" ContentType="application/vnd.openxmlformats-officedocument.drawingml.chart+xml"/>
  <Override PartName="/ppt/charts/style83.xml" ContentType="application/vnd.ms-office.chartstyle+xml"/>
  <Override PartName="/ppt/charts/colors83.xml" ContentType="application/vnd.ms-office.chartcolorstyle+xml"/>
  <Override PartName="/ppt/charts/chart93.xml" ContentType="application/vnd.openxmlformats-officedocument.drawingml.chart+xml"/>
  <Override PartName="/ppt/charts/style84.xml" ContentType="application/vnd.ms-office.chartstyle+xml"/>
  <Override PartName="/ppt/charts/colors84.xml" ContentType="application/vnd.ms-office.chartcolorstyle+xml"/>
  <Override PartName="/ppt/charts/chart94.xml" ContentType="application/vnd.openxmlformats-officedocument.drawingml.chart+xml"/>
  <Override PartName="/ppt/charts/style85.xml" ContentType="application/vnd.ms-office.chartstyle+xml"/>
  <Override PartName="/ppt/charts/colors85.xml" ContentType="application/vnd.ms-office.chartcolorstyle+xml"/>
  <Override PartName="/ppt/charts/chart95.xml" ContentType="application/vnd.openxmlformats-officedocument.drawingml.chart+xml"/>
  <Override PartName="/ppt/charts/style86.xml" ContentType="application/vnd.ms-office.chartstyle+xml"/>
  <Override PartName="/ppt/charts/colors86.xml" ContentType="application/vnd.ms-office.chartcolorstyle+xml"/>
  <Override PartName="/ppt/charts/chart96.xml" ContentType="application/vnd.openxmlformats-officedocument.drawingml.chart+xml"/>
  <Override PartName="/ppt/charts/style87.xml" ContentType="application/vnd.ms-office.chartstyle+xml"/>
  <Override PartName="/ppt/charts/colors87.xml" ContentType="application/vnd.ms-office.chartcolorstyle+xml"/>
  <Override PartName="/ppt/charts/chart97.xml" ContentType="application/vnd.openxmlformats-officedocument.drawingml.chart+xml"/>
  <Override PartName="/ppt/charts/style88.xml" ContentType="application/vnd.ms-office.chartstyle+xml"/>
  <Override PartName="/ppt/charts/colors88.xml" ContentType="application/vnd.ms-office.chartcolorstyle+xml"/>
  <Override PartName="/ppt/charts/chart98.xml" ContentType="application/vnd.openxmlformats-officedocument.drawingml.chart+xml"/>
  <Override PartName="/ppt/charts/style89.xml" ContentType="application/vnd.ms-office.chartstyle+xml"/>
  <Override PartName="/ppt/charts/colors89.xml" ContentType="application/vnd.ms-office.chartcolorstyle+xml"/>
  <Override PartName="/ppt/charts/chart99.xml" ContentType="application/vnd.openxmlformats-officedocument.drawingml.chart+xml"/>
  <Override PartName="/ppt/charts/style90.xml" ContentType="application/vnd.ms-office.chartstyle+xml"/>
  <Override PartName="/ppt/charts/colors90.xml" ContentType="application/vnd.ms-office.chartcolorstyle+xml"/>
  <Override PartName="/ppt/charts/chart100.xml" ContentType="application/vnd.openxmlformats-officedocument.drawingml.chart+xml"/>
  <Override PartName="/ppt/charts/style91.xml" ContentType="application/vnd.ms-office.chartstyle+xml"/>
  <Override PartName="/ppt/charts/colors91.xml" ContentType="application/vnd.ms-office.chartcolorstyle+xml"/>
  <Override PartName="/ppt/charts/chart101.xml" ContentType="application/vnd.openxmlformats-officedocument.drawingml.chart+xml"/>
  <Override PartName="/ppt/charts/style92.xml" ContentType="application/vnd.ms-office.chartstyle+xml"/>
  <Override PartName="/ppt/charts/colors92.xml" ContentType="application/vnd.ms-office.chartcolorstyle+xml"/>
  <Override PartName="/ppt/charts/chart102.xml" ContentType="application/vnd.openxmlformats-officedocument.drawingml.chart+xml"/>
  <Override PartName="/ppt/charts/style93.xml" ContentType="application/vnd.ms-office.chartstyle+xml"/>
  <Override PartName="/ppt/charts/colors93.xml" ContentType="application/vnd.ms-office.chartcolorstyle+xml"/>
  <Override PartName="/ppt/charts/chart103.xml" ContentType="application/vnd.openxmlformats-officedocument.drawingml.chart+xml"/>
  <Override PartName="/ppt/charts/style94.xml" ContentType="application/vnd.ms-office.chartstyle+xml"/>
  <Override PartName="/ppt/charts/colors94.xml" ContentType="application/vnd.ms-office.chartcolorstyle+xml"/>
  <Override PartName="/ppt/charts/chart104.xml" ContentType="application/vnd.openxmlformats-officedocument.drawingml.chart+xml"/>
  <Override PartName="/ppt/charts/style95.xml" ContentType="application/vnd.ms-office.chartstyle+xml"/>
  <Override PartName="/ppt/charts/colors95.xml" ContentType="application/vnd.ms-office.chartcolorstyle+xml"/>
  <Override PartName="/ppt/charts/chart105.xml" ContentType="application/vnd.openxmlformats-officedocument.drawingml.chart+xml"/>
  <Override PartName="/ppt/charts/style96.xml" ContentType="application/vnd.ms-office.chartstyle+xml"/>
  <Override PartName="/ppt/charts/colors96.xml" ContentType="application/vnd.ms-office.chartcolorstyle+xml"/>
  <Override PartName="/ppt/charts/chart106.xml" ContentType="application/vnd.openxmlformats-officedocument.drawingml.chart+xml"/>
  <Override PartName="/ppt/charts/style97.xml" ContentType="application/vnd.ms-office.chartstyle+xml"/>
  <Override PartName="/ppt/charts/colors97.xml" ContentType="application/vnd.ms-office.chartcolorstyle+xml"/>
  <Override PartName="/ppt/charts/chart107.xml" ContentType="application/vnd.openxmlformats-officedocument.drawingml.chart+xml"/>
  <Override PartName="/ppt/charts/style98.xml" ContentType="application/vnd.ms-office.chartstyle+xml"/>
  <Override PartName="/ppt/charts/colors98.xml" ContentType="application/vnd.ms-office.chartcolorstyle+xml"/>
  <Override PartName="/ppt/charts/chart108.xml" ContentType="application/vnd.openxmlformats-officedocument.drawingml.chart+xml"/>
  <Override PartName="/ppt/charts/style99.xml" ContentType="application/vnd.ms-office.chartstyle+xml"/>
  <Override PartName="/ppt/charts/colors99.xml" ContentType="application/vnd.ms-office.chartcolorstyle+xml"/>
  <Override PartName="/ppt/charts/chart109.xml" ContentType="application/vnd.openxmlformats-officedocument.drawingml.chart+xml"/>
  <Override PartName="/ppt/charts/style100.xml" ContentType="application/vnd.ms-office.chartstyle+xml"/>
  <Override PartName="/ppt/charts/colors100.xml" ContentType="application/vnd.ms-office.chartcolorstyle+xml"/>
  <Override PartName="/ppt/charts/chart110.xml" ContentType="application/vnd.openxmlformats-officedocument.drawingml.chart+xml"/>
  <Override PartName="/ppt/charts/style101.xml" ContentType="application/vnd.ms-office.chartstyle+xml"/>
  <Override PartName="/ppt/charts/colors101.xml" ContentType="application/vnd.ms-office.chartcolorstyle+xml"/>
  <Override PartName="/ppt/charts/chart111.xml" ContentType="application/vnd.openxmlformats-officedocument.drawingml.chart+xml"/>
  <Override PartName="/ppt/charts/style102.xml" ContentType="application/vnd.ms-office.chartstyle+xml"/>
  <Override PartName="/ppt/charts/colors102.xml" ContentType="application/vnd.ms-office.chartcolorstyle+xml"/>
  <Override PartName="/ppt/charts/chart112.xml" ContentType="application/vnd.openxmlformats-officedocument.drawingml.chart+xml"/>
  <Override PartName="/ppt/charts/style103.xml" ContentType="application/vnd.ms-office.chartstyle+xml"/>
  <Override PartName="/ppt/charts/colors103.xml" ContentType="application/vnd.ms-office.chartcolorstyle+xml"/>
  <Override PartName="/ppt/charts/chart113.xml" ContentType="application/vnd.openxmlformats-officedocument.drawingml.chart+xml"/>
  <Override PartName="/ppt/charts/style104.xml" ContentType="application/vnd.ms-office.chartstyle+xml"/>
  <Override PartName="/ppt/charts/colors104.xml" ContentType="application/vnd.ms-office.chartcolorstyle+xml"/>
  <Override PartName="/ppt/charts/chart114.xml" ContentType="application/vnd.openxmlformats-officedocument.drawingml.chart+xml"/>
  <Override PartName="/ppt/charts/style105.xml" ContentType="application/vnd.ms-office.chartstyle+xml"/>
  <Override PartName="/ppt/charts/colors105.xml" ContentType="application/vnd.ms-office.chartcolorstyle+xml"/>
  <Override PartName="/ppt/charts/chart115.xml" ContentType="application/vnd.openxmlformats-officedocument.drawingml.chart+xml"/>
  <Override PartName="/ppt/charts/style106.xml" ContentType="application/vnd.ms-office.chartstyle+xml"/>
  <Override PartName="/ppt/charts/colors106.xml" ContentType="application/vnd.ms-office.chartcolorstyle+xml"/>
  <Override PartName="/ppt/charts/chart116.xml" ContentType="application/vnd.openxmlformats-officedocument.drawingml.chart+xml"/>
  <Override PartName="/ppt/charts/style107.xml" ContentType="application/vnd.ms-office.chartstyle+xml"/>
  <Override PartName="/ppt/charts/colors107.xml" ContentType="application/vnd.ms-office.chartcolorstyle+xml"/>
  <Override PartName="/ppt/charts/chart117.xml" ContentType="application/vnd.openxmlformats-officedocument.drawingml.chart+xml"/>
  <Override PartName="/ppt/charts/style108.xml" ContentType="application/vnd.ms-office.chartstyle+xml"/>
  <Override PartName="/ppt/charts/colors108.xml" ContentType="application/vnd.ms-office.chartcolorstyle+xml"/>
  <Override PartName="/ppt/charts/chart118.xml" ContentType="application/vnd.openxmlformats-officedocument.drawingml.chart+xml"/>
  <Override PartName="/ppt/charts/style109.xml" ContentType="application/vnd.ms-office.chartstyle+xml"/>
  <Override PartName="/ppt/charts/colors109.xml" ContentType="application/vnd.ms-office.chartcolorstyle+xml"/>
  <Override PartName="/ppt/charts/chart119.xml" ContentType="application/vnd.openxmlformats-officedocument.drawingml.chart+xml"/>
  <Override PartName="/ppt/charts/style110.xml" ContentType="application/vnd.ms-office.chartstyle+xml"/>
  <Override PartName="/ppt/charts/colors110.xml" ContentType="application/vnd.ms-office.chartcolorstyle+xml"/>
  <Override PartName="/ppt/charts/chart120.xml" ContentType="application/vnd.openxmlformats-officedocument.drawingml.chart+xml"/>
  <Override PartName="/ppt/charts/style111.xml" ContentType="application/vnd.ms-office.chartstyle+xml"/>
  <Override PartName="/ppt/charts/colors111.xml" ContentType="application/vnd.ms-office.chartcolorstyle+xml"/>
  <Override PartName="/ppt/charts/chart121.xml" ContentType="application/vnd.openxmlformats-officedocument.drawingml.chart+xml"/>
  <Override PartName="/ppt/charts/style112.xml" ContentType="application/vnd.ms-office.chartstyle+xml"/>
  <Override PartName="/ppt/charts/colors112.xml" ContentType="application/vnd.ms-office.chartcolorstyle+xml"/>
  <Override PartName="/ppt/charts/chart122.xml" ContentType="application/vnd.openxmlformats-officedocument.drawingml.chart+xml"/>
  <Override PartName="/ppt/charts/style113.xml" ContentType="application/vnd.ms-office.chartstyle+xml"/>
  <Override PartName="/ppt/charts/colors113.xml" ContentType="application/vnd.ms-office.chartcolorstyle+xml"/>
  <Override PartName="/ppt/charts/chart123.xml" ContentType="application/vnd.openxmlformats-officedocument.drawingml.chart+xml"/>
  <Override PartName="/ppt/charts/style114.xml" ContentType="application/vnd.ms-office.chartstyle+xml"/>
  <Override PartName="/ppt/charts/colors114.xml" ContentType="application/vnd.ms-office.chartcolorstyle+xml"/>
  <Override PartName="/ppt/charts/chart124.xml" ContentType="application/vnd.openxmlformats-officedocument.drawingml.chart+xml"/>
  <Override PartName="/ppt/charts/style115.xml" ContentType="application/vnd.ms-office.chartstyle+xml"/>
  <Override PartName="/ppt/charts/colors115.xml" ContentType="application/vnd.ms-office.chartcolorstyle+xml"/>
  <Override PartName="/ppt/charts/chart125.xml" ContentType="application/vnd.openxmlformats-officedocument.drawingml.chart+xml"/>
  <Override PartName="/ppt/charts/style116.xml" ContentType="application/vnd.ms-office.chartstyle+xml"/>
  <Override PartName="/ppt/charts/colors116.xml" ContentType="application/vnd.ms-office.chartcolorstyle+xml"/>
  <Override PartName="/ppt/charts/chart126.xml" ContentType="application/vnd.openxmlformats-officedocument.drawingml.chart+xml"/>
  <Override PartName="/ppt/charts/style117.xml" ContentType="application/vnd.ms-office.chartstyle+xml"/>
  <Override PartName="/ppt/charts/colors117.xml" ContentType="application/vnd.ms-office.chartcolorstyle+xml"/>
  <Override PartName="/ppt/charts/chart127.xml" ContentType="application/vnd.openxmlformats-officedocument.drawingml.chart+xml"/>
  <Override PartName="/ppt/charts/style118.xml" ContentType="application/vnd.ms-office.chartstyle+xml"/>
  <Override PartName="/ppt/charts/colors118.xml" ContentType="application/vnd.ms-office.chartcolorstyle+xml"/>
  <Override PartName="/ppt/charts/chart128.xml" ContentType="application/vnd.openxmlformats-officedocument.drawingml.chart+xml"/>
  <Override PartName="/ppt/charts/style119.xml" ContentType="application/vnd.ms-office.chartstyle+xml"/>
  <Override PartName="/ppt/charts/colors119.xml" ContentType="application/vnd.ms-office.chartcolorstyle+xml"/>
  <Override PartName="/ppt/charts/chart129.xml" ContentType="application/vnd.openxmlformats-officedocument.drawingml.chart+xml"/>
  <Override PartName="/ppt/charts/style120.xml" ContentType="application/vnd.ms-office.chartstyle+xml"/>
  <Override PartName="/ppt/charts/colors120.xml" ContentType="application/vnd.ms-office.chartcolorstyle+xml"/>
  <Override PartName="/ppt/charts/chart130.xml" ContentType="application/vnd.openxmlformats-officedocument.drawingml.chart+xml"/>
  <Override PartName="/ppt/charts/style121.xml" ContentType="application/vnd.ms-office.chartstyle+xml"/>
  <Override PartName="/ppt/charts/colors121.xml" ContentType="application/vnd.ms-office.chartcolorstyle+xml"/>
  <Override PartName="/ppt/charts/chart131.xml" ContentType="application/vnd.openxmlformats-officedocument.drawingml.chart+xml"/>
  <Override PartName="/ppt/charts/style122.xml" ContentType="application/vnd.ms-office.chartstyle+xml"/>
  <Override PartName="/ppt/charts/colors122.xml" ContentType="application/vnd.ms-office.chartcolorstyle+xml"/>
  <Override PartName="/ppt/charts/chart132.xml" ContentType="application/vnd.openxmlformats-officedocument.drawingml.chart+xml"/>
  <Override PartName="/ppt/charts/style123.xml" ContentType="application/vnd.ms-office.chartstyle+xml"/>
  <Override PartName="/ppt/charts/colors123.xml" ContentType="application/vnd.ms-office.chartcolorstyle+xml"/>
  <Override PartName="/ppt/charts/chart133.xml" ContentType="application/vnd.openxmlformats-officedocument.drawingml.chart+xml"/>
  <Override PartName="/ppt/charts/style124.xml" ContentType="application/vnd.ms-office.chartstyle+xml"/>
  <Override PartName="/ppt/charts/colors124.xml" ContentType="application/vnd.ms-office.chartcolorstyle+xml"/>
  <Override PartName="/ppt/charts/chart134.xml" ContentType="application/vnd.openxmlformats-officedocument.drawingml.chart+xml"/>
  <Override PartName="/ppt/charts/style125.xml" ContentType="application/vnd.ms-office.chartstyle+xml"/>
  <Override PartName="/ppt/charts/colors125.xml" ContentType="application/vnd.ms-office.chartcolorstyle+xml"/>
  <Override PartName="/ppt/charts/chart135.xml" ContentType="application/vnd.openxmlformats-officedocument.drawingml.chart+xml"/>
  <Override PartName="/ppt/charts/style126.xml" ContentType="application/vnd.ms-office.chartstyle+xml"/>
  <Override PartName="/ppt/charts/colors126.xml" ContentType="application/vnd.ms-office.chartcolorstyle+xml"/>
  <Override PartName="/ppt/charts/chart136.xml" ContentType="application/vnd.openxmlformats-officedocument.drawingml.chart+xml"/>
  <Override PartName="/ppt/charts/style127.xml" ContentType="application/vnd.ms-office.chartstyle+xml"/>
  <Override PartName="/ppt/charts/colors127.xml" ContentType="application/vnd.ms-office.chartcolorstyle+xml"/>
  <Override PartName="/ppt/charts/chart137.xml" ContentType="application/vnd.openxmlformats-officedocument.drawingml.chart+xml"/>
  <Override PartName="/ppt/charts/style128.xml" ContentType="application/vnd.ms-office.chartstyle+xml"/>
  <Override PartName="/ppt/charts/colors128.xml" ContentType="application/vnd.ms-office.chartcolorstyle+xml"/>
  <Override PartName="/ppt/charts/chart138.xml" ContentType="application/vnd.openxmlformats-officedocument.drawingml.chart+xml"/>
  <Override PartName="/ppt/charts/style129.xml" ContentType="application/vnd.ms-office.chartstyle+xml"/>
  <Override PartName="/ppt/charts/colors129.xml" ContentType="application/vnd.ms-office.chartcolorstyle+xml"/>
  <Override PartName="/ppt/charts/chart139.xml" ContentType="application/vnd.openxmlformats-officedocument.drawingml.chart+xml"/>
  <Override PartName="/ppt/charts/style130.xml" ContentType="application/vnd.ms-office.chartstyle+xml"/>
  <Override PartName="/ppt/charts/colors130.xml" ContentType="application/vnd.ms-office.chartcolorstyle+xml"/>
  <Override PartName="/ppt/charts/chart140.xml" ContentType="application/vnd.openxmlformats-officedocument.drawingml.chart+xml"/>
  <Override PartName="/ppt/charts/style131.xml" ContentType="application/vnd.ms-office.chartstyle+xml"/>
  <Override PartName="/ppt/charts/colors131.xml" ContentType="application/vnd.ms-office.chartcolorstyle+xml"/>
  <Override PartName="/ppt/charts/chart141.xml" ContentType="application/vnd.openxmlformats-officedocument.drawingml.chart+xml"/>
  <Override PartName="/ppt/charts/style132.xml" ContentType="application/vnd.ms-office.chartstyle+xml"/>
  <Override PartName="/ppt/charts/colors132.xml" ContentType="application/vnd.ms-office.chartcolorstyle+xml"/>
  <Override PartName="/ppt/charts/chart142.xml" ContentType="application/vnd.openxmlformats-officedocument.drawingml.chart+xml"/>
  <Override PartName="/ppt/charts/style133.xml" ContentType="application/vnd.ms-office.chartstyle+xml"/>
  <Override PartName="/ppt/charts/colors133.xml" ContentType="application/vnd.ms-office.chartcolorstyle+xml"/>
  <Override PartName="/ppt/charts/chart143.xml" ContentType="application/vnd.openxmlformats-officedocument.drawingml.chart+xml"/>
  <Override PartName="/ppt/charts/style134.xml" ContentType="application/vnd.ms-office.chartstyle+xml"/>
  <Override PartName="/ppt/charts/colors134.xml" ContentType="application/vnd.ms-office.chartcolorstyle+xml"/>
  <Override PartName="/ppt/charts/chart144.xml" ContentType="application/vnd.openxmlformats-officedocument.drawingml.chart+xml"/>
  <Override PartName="/ppt/charts/style135.xml" ContentType="application/vnd.ms-office.chartstyle+xml"/>
  <Override PartName="/ppt/charts/colors135.xml" ContentType="application/vnd.ms-office.chartcolorstyle+xml"/>
  <Override PartName="/ppt/charts/chart145.xml" ContentType="application/vnd.openxmlformats-officedocument.drawingml.chart+xml"/>
  <Override PartName="/ppt/charts/style136.xml" ContentType="application/vnd.ms-office.chartstyle+xml"/>
  <Override PartName="/ppt/charts/colors136.xml" ContentType="application/vnd.ms-office.chartcolorstyle+xml"/>
  <Override PartName="/ppt/charts/chart146.xml" ContentType="application/vnd.openxmlformats-officedocument.drawingml.chart+xml"/>
  <Override PartName="/ppt/charts/style137.xml" ContentType="application/vnd.ms-office.chartstyle+xml"/>
  <Override PartName="/ppt/charts/colors137.xml" ContentType="application/vnd.ms-office.chartcolorstyle+xml"/>
  <Override PartName="/ppt/charts/chart147.xml" ContentType="application/vnd.openxmlformats-officedocument.drawingml.chart+xml"/>
  <Override PartName="/ppt/charts/style138.xml" ContentType="application/vnd.ms-office.chartstyle+xml"/>
  <Override PartName="/ppt/charts/colors138.xml" ContentType="application/vnd.ms-office.chartcolorstyle+xml"/>
  <Override PartName="/ppt/charts/chart148.xml" ContentType="application/vnd.openxmlformats-officedocument.drawingml.chart+xml"/>
  <Override PartName="/ppt/charts/style139.xml" ContentType="application/vnd.ms-office.chartstyle+xml"/>
  <Override PartName="/ppt/charts/colors139.xml" ContentType="application/vnd.ms-office.chartcolorstyle+xml"/>
  <Override PartName="/ppt/charts/chart149.xml" ContentType="application/vnd.openxmlformats-officedocument.drawingml.chart+xml"/>
  <Override PartName="/ppt/charts/style140.xml" ContentType="application/vnd.ms-office.chartstyle+xml"/>
  <Override PartName="/ppt/charts/colors140.xml" ContentType="application/vnd.ms-office.chartcolorstyle+xml"/>
  <Override PartName="/ppt/charts/chart150.xml" ContentType="application/vnd.openxmlformats-officedocument.drawingml.chart+xml"/>
  <Override PartName="/ppt/charts/style141.xml" ContentType="application/vnd.ms-office.chartstyle+xml"/>
  <Override PartName="/ppt/charts/colors141.xml" ContentType="application/vnd.ms-office.chartcolorstyle+xml"/>
  <Override PartName="/ppt/charts/chart151.xml" ContentType="application/vnd.openxmlformats-officedocument.drawingml.chart+xml"/>
  <Override PartName="/ppt/charts/style142.xml" ContentType="application/vnd.ms-office.chartstyle+xml"/>
  <Override PartName="/ppt/charts/colors142.xml" ContentType="application/vnd.ms-office.chartcolorstyle+xml"/>
  <Override PartName="/ppt/charts/chart152.xml" ContentType="application/vnd.openxmlformats-officedocument.drawingml.chart+xml"/>
  <Override PartName="/ppt/charts/style143.xml" ContentType="application/vnd.ms-office.chartstyle+xml"/>
  <Override PartName="/ppt/charts/colors143.xml" ContentType="application/vnd.ms-office.chartcolorstyle+xml"/>
  <Override PartName="/ppt/charts/chart153.xml" ContentType="application/vnd.openxmlformats-officedocument.drawingml.chart+xml"/>
  <Override PartName="/ppt/charts/style144.xml" ContentType="application/vnd.ms-office.chartstyle+xml"/>
  <Override PartName="/ppt/charts/colors144.xml" ContentType="application/vnd.ms-office.chartcolorstyle+xml"/>
  <Override PartName="/ppt/charts/chart154.xml" ContentType="application/vnd.openxmlformats-officedocument.drawingml.chart+xml"/>
  <Override PartName="/ppt/charts/style145.xml" ContentType="application/vnd.ms-office.chartstyle+xml"/>
  <Override PartName="/ppt/charts/colors145.xml" ContentType="application/vnd.ms-office.chartcolorstyle+xml"/>
  <Override PartName="/ppt/charts/chart155.xml" ContentType="application/vnd.openxmlformats-officedocument.drawingml.chart+xml"/>
  <Override PartName="/ppt/charts/style146.xml" ContentType="application/vnd.ms-office.chartstyle+xml"/>
  <Override PartName="/ppt/charts/colors146.xml" ContentType="application/vnd.ms-office.chartcolorstyle+xml"/>
  <Override PartName="/ppt/charts/chart156.xml" ContentType="application/vnd.openxmlformats-officedocument.drawingml.chart+xml"/>
  <Override PartName="/ppt/charts/style147.xml" ContentType="application/vnd.ms-office.chartstyle+xml"/>
  <Override PartName="/ppt/charts/colors147.xml" ContentType="application/vnd.ms-office.chartcolorstyle+xml"/>
  <Override PartName="/ppt/charts/chart157.xml" ContentType="application/vnd.openxmlformats-officedocument.drawingml.chart+xml"/>
  <Override PartName="/ppt/charts/style148.xml" ContentType="application/vnd.ms-office.chartstyle+xml"/>
  <Override PartName="/ppt/charts/colors148.xml" ContentType="application/vnd.ms-office.chartcolorstyle+xml"/>
  <Override PartName="/ppt/charts/chart158.xml" ContentType="application/vnd.openxmlformats-officedocument.drawingml.chart+xml"/>
  <Override PartName="/ppt/charts/style149.xml" ContentType="application/vnd.ms-office.chartstyle+xml"/>
  <Override PartName="/ppt/charts/colors149.xml" ContentType="application/vnd.ms-office.chartcolorstyle+xml"/>
  <Override PartName="/ppt/charts/chart159.xml" ContentType="application/vnd.openxmlformats-officedocument.drawingml.chart+xml"/>
  <Override PartName="/ppt/charts/style150.xml" ContentType="application/vnd.ms-office.chartstyle+xml"/>
  <Override PartName="/ppt/charts/colors150.xml" ContentType="application/vnd.ms-office.chartcolorstyle+xml"/>
  <Override PartName="/ppt/charts/chart160.xml" ContentType="application/vnd.openxmlformats-officedocument.drawingml.chart+xml"/>
  <Override PartName="/ppt/charts/style151.xml" ContentType="application/vnd.ms-office.chartstyle+xml"/>
  <Override PartName="/ppt/charts/colors151.xml" ContentType="application/vnd.ms-office.chartcolorstyle+xml"/>
  <Override PartName="/ppt/charts/chart161.xml" ContentType="application/vnd.openxmlformats-officedocument.drawingml.chart+xml"/>
  <Override PartName="/ppt/charts/style152.xml" ContentType="application/vnd.ms-office.chartstyle+xml"/>
  <Override PartName="/ppt/charts/colors152.xml" ContentType="application/vnd.ms-office.chartcolorstyle+xml"/>
  <Override PartName="/ppt/charts/chart162.xml" ContentType="application/vnd.openxmlformats-officedocument.drawingml.chart+xml"/>
  <Override PartName="/ppt/charts/style153.xml" ContentType="application/vnd.ms-office.chartstyle+xml"/>
  <Override PartName="/ppt/charts/colors153.xml" ContentType="application/vnd.ms-office.chartcolorstyle+xml"/>
  <Override PartName="/ppt/charts/chart163.xml" ContentType="application/vnd.openxmlformats-officedocument.drawingml.chart+xml"/>
  <Override PartName="/ppt/charts/style154.xml" ContentType="application/vnd.ms-office.chartstyle+xml"/>
  <Override PartName="/ppt/charts/colors154.xml" ContentType="application/vnd.ms-office.chartcolorstyle+xml"/>
  <Override PartName="/ppt/charts/chart164.xml" ContentType="application/vnd.openxmlformats-officedocument.drawingml.chart+xml"/>
  <Override PartName="/ppt/charts/style155.xml" ContentType="application/vnd.ms-office.chartstyle+xml"/>
  <Override PartName="/ppt/charts/colors155.xml" ContentType="application/vnd.ms-office.chartcolorstyle+xml"/>
  <Override PartName="/ppt/charts/chart165.xml" ContentType="application/vnd.openxmlformats-officedocument.drawingml.chart+xml"/>
  <Override PartName="/ppt/charts/style156.xml" ContentType="application/vnd.ms-office.chartstyle+xml"/>
  <Override PartName="/ppt/charts/colors156.xml" ContentType="application/vnd.ms-office.chartcolorstyle+xml"/>
  <Override PartName="/ppt/charts/chart166.xml" ContentType="application/vnd.openxmlformats-officedocument.drawingml.chart+xml"/>
  <Override PartName="/ppt/charts/style157.xml" ContentType="application/vnd.ms-office.chartstyle+xml"/>
  <Override PartName="/ppt/charts/colors157.xml" ContentType="application/vnd.ms-office.chartcolorstyle+xml"/>
  <Override PartName="/ppt/charts/chart167.xml" ContentType="application/vnd.openxmlformats-officedocument.drawingml.chart+xml"/>
  <Override PartName="/ppt/charts/style158.xml" ContentType="application/vnd.ms-office.chartstyle+xml"/>
  <Override PartName="/ppt/charts/colors158.xml" ContentType="application/vnd.ms-office.chartcolorstyle+xml"/>
  <Override PartName="/ppt/charts/chart168.xml" ContentType="application/vnd.openxmlformats-officedocument.drawingml.chart+xml"/>
  <Override PartName="/ppt/charts/style159.xml" ContentType="application/vnd.ms-office.chartstyle+xml"/>
  <Override PartName="/ppt/charts/colors159.xml" ContentType="application/vnd.ms-office.chartcolorstyle+xml"/>
  <Override PartName="/ppt/charts/chart169.xml" ContentType="application/vnd.openxmlformats-officedocument.drawingml.chart+xml"/>
  <Override PartName="/ppt/charts/style160.xml" ContentType="application/vnd.ms-office.chartstyle+xml"/>
  <Override PartName="/ppt/charts/colors160.xml" ContentType="application/vnd.ms-office.chartcolorstyle+xml"/>
  <Override PartName="/ppt/charts/chart170.xml" ContentType="application/vnd.openxmlformats-officedocument.drawingml.chart+xml"/>
  <Override PartName="/ppt/charts/style161.xml" ContentType="application/vnd.ms-office.chartstyle+xml"/>
  <Override PartName="/ppt/charts/colors161.xml" ContentType="application/vnd.ms-office.chartcolorstyle+xml"/>
  <Override PartName="/ppt/charts/chart171.xml" ContentType="application/vnd.openxmlformats-officedocument.drawingml.chart+xml"/>
  <Override PartName="/ppt/charts/style162.xml" ContentType="application/vnd.ms-office.chartstyle+xml"/>
  <Override PartName="/ppt/charts/colors162.xml" ContentType="application/vnd.ms-office.chartcolorstyle+xml"/>
  <Override PartName="/ppt/charts/chart172.xml" ContentType="application/vnd.openxmlformats-officedocument.drawingml.chart+xml"/>
  <Override PartName="/ppt/charts/style163.xml" ContentType="application/vnd.ms-office.chartstyle+xml"/>
  <Override PartName="/ppt/charts/colors163.xml" ContentType="application/vnd.ms-office.chartcolorstyle+xml"/>
  <Override PartName="/ppt/charts/chart173.xml" ContentType="application/vnd.openxmlformats-officedocument.drawingml.chart+xml"/>
  <Override PartName="/ppt/charts/style164.xml" ContentType="application/vnd.ms-office.chartstyle+xml"/>
  <Override PartName="/ppt/charts/colors164.xml" ContentType="application/vnd.ms-office.chartcolorstyle+xml"/>
  <Override PartName="/ppt/charts/chart174.xml" ContentType="application/vnd.openxmlformats-officedocument.drawingml.chart+xml"/>
  <Override PartName="/ppt/charts/style165.xml" ContentType="application/vnd.ms-office.chartstyle+xml"/>
  <Override PartName="/ppt/charts/colors165.xml" ContentType="application/vnd.ms-office.chartcolorstyle+xml"/>
  <Override PartName="/ppt/charts/chart175.xml" ContentType="application/vnd.openxmlformats-officedocument.drawingml.chart+xml"/>
  <Override PartName="/ppt/charts/style166.xml" ContentType="application/vnd.ms-office.chartstyle+xml"/>
  <Override PartName="/ppt/charts/colors166.xml" ContentType="application/vnd.ms-office.chartcolorstyle+xml"/>
  <Override PartName="/ppt/charts/chart176.xml" ContentType="application/vnd.openxmlformats-officedocument.drawingml.chart+xml"/>
  <Override PartName="/ppt/charts/style167.xml" ContentType="application/vnd.ms-office.chartstyle+xml"/>
  <Override PartName="/ppt/charts/colors167.xml" ContentType="application/vnd.ms-office.chartcolorstyle+xml"/>
  <Override PartName="/ppt/charts/chart177.xml" ContentType="application/vnd.openxmlformats-officedocument.drawingml.chart+xml"/>
  <Override PartName="/ppt/charts/style168.xml" ContentType="application/vnd.ms-office.chartstyle+xml"/>
  <Override PartName="/ppt/charts/colors168.xml" ContentType="application/vnd.ms-office.chartcolorstyle+xml"/>
  <Override PartName="/ppt/charts/chart178.xml" ContentType="application/vnd.openxmlformats-officedocument.drawingml.chart+xml"/>
  <Override PartName="/ppt/charts/style169.xml" ContentType="application/vnd.ms-office.chartstyle+xml"/>
  <Override PartName="/ppt/charts/colors169.xml" ContentType="application/vnd.ms-office.chartcolorstyle+xml"/>
  <Override PartName="/ppt/charts/chart179.xml" ContentType="application/vnd.openxmlformats-officedocument.drawingml.chart+xml"/>
  <Override PartName="/ppt/charts/style170.xml" ContentType="application/vnd.ms-office.chartstyle+xml"/>
  <Override PartName="/ppt/charts/colors170.xml" ContentType="application/vnd.ms-office.chartcolorstyle+xml"/>
  <Override PartName="/ppt/charts/chart180.xml" ContentType="application/vnd.openxmlformats-officedocument.drawingml.chart+xml"/>
  <Override PartName="/ppt/charts/style171.xml" ContentType="application/vnd.ms-office.chartstyle+xml"/>
  <Override PartName="/ppt/charts/colors171.xml" ContentType="application/vnd.ms-office.chartcolorstyle+xml"/>
  <Override PartName="/ppt/charts/chart181.xml" ContentType="application/vnd.openxmlformats-officedocument.drawingml.chart+xml"/>
  <Override PartName="/ppt/charts/style172.xml" ContentType="application/vnd.ms-office.chartstyle+xml"/>
  <Override PartName="/ppt/charts/colors172.xml" ContentType="application/vnd.ms-office.chartcolorstyle+xml"/>
  <Override PartName="/ppt/charts/chart182.xml" ContentType="application/vnd.openxmlformats-officedocument.drawingml.chart+xml"/>
  <Override PartName="/ppt/charts/style173.xml" ContentType="application/vnd.ms-office.chartstyle+xml"/>
  <Override PartName="/ppt/charts/colors173.xml" ContentType="application/vnd.ms-office.chartcolorstyle+xml"/>
  <Override PartName="/ppt/charts/chart183.xml" ContentType="application/vnd.openxmlformats-officedocument.drawingml.chart+xml"/>
  <Override PartName="/ppt/charts/style174.xml" ContentType="application/vnd.ms-office.chartstyle+xml"/>
  <Override PartName="/ppt/charts/colors174.xml" ContentType="application/vnd.ms-office.chartcolorstyle+xml"/>
  <Override PartName="/ppt/charts/chart184.xml" ContentType="application/vnd.openxmlformats-officedocument.drawingml.chart+xml"/>
  <Override PartName="/ppt/charts/style175.xml" ContentType="application/vnd.ms-office.chartstyle+xml"/>
  <Override PartName="/ppt/charts/colors175.xml" ContentType="application/vnd.ms-office.chartcolorstyle+xml"/>
  <Override PartName="/ppt/charts/chart185.xml" ContentType="application/vnd.openxmlformats-officedocument.drawingml.chart+xml"/>
  <Override PartName="/ppt/charts/style176.xml" ContentType="application/vnd.ms-office.chartstyle+xml"/>
  <Override PartName="/ppt/charts/colors176.xml" ContentType="application/vnd.ms-office.chartcolorstyle+xml"/>
  <Override PartName="/ppt/charts/chart186.xml" ContentType="application/vnd.openxmlformats-officedocument.drawingml.chart+xml"/>
  <Override PartName="/ppt/charts/style177.xml" ContentType="application/vnd.ms-office.chartstyle+xml"/>
  <Override PartName="/ppt/charts/colors177.xml" ContentType="application/vnd.ms-office.chartcolorstyle+xml"/>
  <Override PartName="/ppt/charts/chart187.xml" ContentType="application/vnd.openxmlformats-officedocument.drawingml.chart+xml"/>
  <Override PartName="/ppt/charts/style178.xml" ContentType="application/vnd.ms-office.chartstyle+xml"/>
  <Override PartName="/ppt/charts/colors178.xml" ContentType="application/vnd.ms-office.chartcolorstyle+xml"/>
  <Override PartName="/ppt/charts/chart188.xml" ContentType="application/vnd.openxmlformats-officedocument.drawingml.chart+xml"/>
  <Override PartName="/ppt/charts/style179.xml" ContentType="application/vnd.ms-office.chartstyle+xml"/>
  <Override PartName="/ppt/charts/colors179.xml" ContentType="application/vnd.ms-office.chartcolorstyle+xml"/>
  <Override PartName="/ppt/charts/chart189.xml" ContentType="application/vnd.openxmlformats-officedocument.drawingml.chart+xml"/>
  <Override PartName="/ppt/charts/style180.xml" ContentType="application/vnd.ms-office.chartstyle+xml"/>
  <Override PartName="/ppt/charts/colors180.xml" ContentType="application/vnd.ms-office.chartcolorstyle+xml"/>
  <Override PartName="/ppt/charts/chart190.xml" ContentType="application/vnd.openxmlformats-officedocument.drawingml.chart+xml"/>
  <Override PartName="/ppt/charts/style181.xml" ContentType="application/vnd.ms-office.chartstyle+xml"/>
  <Override PartName="/ppt/charts/colors181.xml" ContentType="application/vnd.ms-office.chartcolorstyle+xml"/>
  <Override PartName="/ppt/charts/chart191.xml" ContentType="application/vnd.openxmlformats-officedocument.drawingml.chart+xml"/>
  <Override PartName="/ppt/charts/style182.xml" ContentType="application/vnd.ms-office.chartstyle+xml"/>
  <Override PartName="/ppt/charts/colors182.xml" ContentType="application/vnd.ms-office.chartcolorstyle+xml"/>
  <Override PartName="/ppt/charts/chart192.xml" ContentType="application/vnd.openxmlformats-officedocument.drawingml.chart+xml"/>
  <Override PartName="/ppt/charts/style183.xml" ContentType="application/vnd.ms-office.chartstyle+xml"/>
  <Override PartName="/ppt/charts/colors183.xml" ContentType="application/vnd.ms-office.chartcolorstyle+xml"/>
  <Override PartName="/ppt/charts/chart193.xml" ContentType="application/vnd.openxmlformats-officedocument.drawingml.chart+xml"/>
  <Override PartName="/ppt/charts/style184.xml" ContentType="application/vnd.ms-office.chartstyle+xml"/>
  <Override PartName="/ppt/charts/colors184.xml" ContentType="application/vnd.ms-office.chartcolorstyle+xml"/>
  <Override PartName="/ppt/charts/chart194.xml" ContentType="application/vnd.openxmlformats-officedocument.drawingml.chart+xml"/>
  <Override PartName="/ppt/charts/style185.xml" ContentType="application/vnd.ms-office.chartstyle+xml"/>
  <Override PartName="/ppt/charts/colors185.xml" ContentType="application/vnd.ms-office.chartcolorstyle+xml"/>
  <Override PartName="/ppt/charts/chart195.xml" ContentType="application/vnd.openxmlformats-officedocument.drawingml.chart+xml"/>
  <Override PartName="/ppt/charts/style186.xml" ContentType="application/vnd.ms-office.chartstyle+xml"/>
  <Override PartName="/ppt/charts/colors186.xml" ContentType="application/vnd.ms-office.chartcolorstyle+xml"/>
  <Override PartName="/ppt/charts/chart196.xml" ContentType="application/vnd.openxmlformats-officedocument.drawingml.chart+xml"/>
  <Override PartName="/ppt/charts/style187.xml" ContentType="application/vnd.ms-office.chartstyle+xml"/>
  <Override PartName="/ppt/charts/colors187.xml" ContentType="application/vnd.ms-office.chartcolorstyle+xml"/>
  <Override PartName="/ppt/charts/chart197.xml" ContentType="application/vnd.openxmlformats-officedocument.drawingml.chart+xml"/>
  <Override PartName="/ppt/charts/style188.xml" ContentType="application/vnd.ms-office.chartstyle+xml"/>
  <Override PartName="/ppt/charts/colors188.xml" ContentType="application/vnd.ms-office.chartcolorstyle+xml"/>
  <Override PartName="/ppt/charts/chart198.xml" ContentType="application/vnd.openxmlformats-officedocument.drawingml.chart+xml"/>
  <Override PartName="/ppt/charts/style189.xml" ContentType="application/vnd.ms-office.chartstyle+xml"/>
  <Override PartName="/ppt/charts/colors189.xml" ContentType="application/vnd.ms-office.chartcolorstyle+xml"/>
  <Override PartName="/ppt/charts/chart199.xml" ContentType="application/vnd.openxmlformats-officedocument.drawingml.chart+xml"/>
  <Override PartName="/ppt/charts/style190.xml" ContentType="application/vnd.ms-office.chartstyle+xml"/>
  <Override PartName="/ppt/charts/colors190.xml" ContentType="application/vnd.ms-office.chartcolorstyle+xml"/>
  <Override PartName="/ppt/charts/chart200.xml" ContentType="application/vnd.openxmlformats-officedocument.drawingml.chart+xml"/>
  <Override PartName="/ppt/charts/style191.xml" ContentType="application/vnd.ms-office.chartstyle+xml"/>
  <Override PartName="/ppt/charts/colors191.xml" ContentType="application/vnd.ms-office.chartcolorstyle+xml"/>
  <Override PartName="/ppt/charts/chart201.xml" ContentType="application/vnd.openxmlformats-officedocument.drawingml.chart+xml"/>
  <Override PartName="/ppt/charts/style192.xml" ContentType="application/vnd.ms-office.chartstyle+xml"/>
  <Override PartName="/ppt/charts/colors192.xml" ContentType="application/vnd.ms-office.chartcolorstyle+xml"/>
  <Override PartName="/ppt/charts/chart202.xml" ContentType="application/vnd.openxmlformats-officedocument.drawingml.chart+xml"/>
  <Override PartName="/ppt/charts/style193.xml" ContentType="application/vnd.ms-office.chartstyle+xml"/>
  <Override PartName="/ppt/charts/colors193.xml" ContentType="application/vnd.ms-office.chartcolorstyle+xml"/>
  <Override PartName="/ppt/charts/chart203.xml" ContentType="application/vnd.openxmlformats-officedocument.drawingml.chart+xml"/>
  <Override PartName="/ppt/charts/style194.xml" ContentType="application/vnd.ms-office.chartstyle+xml"/>
  <Override PartName="/ppt/charts/colors194.xml" ContentType="application/vnd.ms-office.chartcolorstyle+xml"/>
  <Override PartName="/ppt/charts/chart204.xml" ContentType="application/vnd.openxmlformats-officedocument.drawingml.chart+xml"/>
  <Override PartName="/ppt/charts/style195.xml" ContentType="application/vnd.ms-office.chartstyle+xml"/>
  <Override PartName="/ppt/charts/colors195.xml" ContentType="application/vnd.ms-office.chartcolorstyle+xml"/>
  <Override PartName="/ppt/charts/chart205.xml" ContentType="application/vnd.openxmlformats-officedocument.drawingml.chart+xml"/>
  <Override PartName="/ppt/charts/style196.xml" ContentType="application/vnd.ms-office.chartstyle+xml"/>
  <Override PartName="/ppt/charts/colors196.xml" ContentType="application/vnd.ms-office.chartcolorstyle+xml"/>
  <Override PartName="/ppt/charts/chart206.xml" ContentType="application/vnd.openxmlformats-officedocument.drawingml.chart+xml"/>
  <Override PartName="/ppt/charts/style197.xml" ContentType="application/vnd.ms-office.chartstyle+xml"/>
  <Override PartName="/ppt/charts/colors197.xml" ContentType="application/vnd.ms-office.chartcolorstyle+xml"/>
  <Override PartName="/ppt/charts/chart207.xml" ContentType="application/vnd.openxmlformats-officedocument.drawingml.chart+xml"/>
  <Override PartName="/ppt/charts/style198.xml" ContentType="application/vnd.ms-office.chartstyle+xml"/>
  <Override PartName="/ppt/charts/colors198.xml" ContentType="application/vnd.ms-office.chartcolorstyle+xml"/>
  <Override PartName="/ppt/charts/chart208.xml" ContentType="application/vnd.openxmlformats-officedocument.drawingml.chart+xml"/>
  <Override PartName="/ppt/charts/style199.xml" ContentType="application/vnd.ms-office.chartstyle+xml"/>
  <Override PartName="/ppt/charts/colors199.xml" ContentType="application/vnd.ms-office.chartcolorstyle+xml"/>
  <Override PartName="/ppt/charts/chart209.xml" ContentType="application/vnd.openxmlformats-officedocument.drawingml.chart+xml"/>
  <Override PartName="/ppt/charts/style200.xml" ContentType="application/vnd.ms-office.chartstyle+xml"/>
  <Override PartName="/ppt/charts/colors200.xml" ContentType="application/vnd.ms-office.chartcolorstyle+xml"/>
  <Override PartName="/ppt/charts/chart210.xml" ContentType="application/vnd.openxmlformats-officedocument.drawingml.chart+xml"/>
  <Override PartName="/ppt/charts/style201.xml" ContentType="application/vnd.ms-office.chartstyle+xml"/>
  <Override PartName="/ppt/charts/colors201.xml" ContentType="application/vnd.ms-office.chartcolorstyle+xml"/>
  <Override PartName="/ppt/charts/chart211.xml" ContentType="application/vnd.openxmlformats-officedocument.drawingml.chart+xml"/>
  <Override PartName="/ppt/charts/style202.xml" ContentType="application/vnd.ms-office.chartstyle+xml"/>
  <Override PartName="/ppt/charts/colors202.xml" ContentType="application/vnd.ms-office.chartcolorstyle+xml"/>
  <Override PartName="/ppt/charts/chart212.xml" ContentType="application/vnd.openxmlformats-officedocument.drawingml.chart+xml"/>
  <Override PartName="/ppt/charts/style203.xml" ContentType="application/vnd.ms-office.chartstyle+xml"/>
  <Override PartName="/ppt/charts/colors203.xml" ContentType="application/vnd.ms-office.chartcolorstyle+xml"/>
  <Override PartName="/ppt/charts/chart213.xml" ContentType="application/vnd.openxmlformats-officedocument.drawingml.chart+xml"/>
  <Override PartName="/ppt/charts/style204.xml" ContentType="application/vnd.ms-office.chartstyle+xml"/>
  <Override PartName="/ppt/charts/colors204.xml" ContentType="application/vnd.ms-office.chartcolorstyle+xml"/>
  <Override PartName="/ppt/charts/chart214.xml" ContentType="application/vnd.openxmlformats-officedocument.drawingml.chart+xml"/>
  <Override PartName="/ppt/charts/style205.xml" ContentType="application/vnd.ms-office.chartstyle+xml"/>
  <Override PartName="/ppt/charts/colors205.xml" ContentType="application/vnd.ms-office.chartcolorstyle+xml"/>
  <Override PartName="/ppt/charts/chart215.xml" ContentType="application/vnd.openxmlformats-officedocument.drawingml.chart+xml"/>
  <Override PartName="/ppt/charts/style206.xml" ContentType="application/vnd.ms-office.chartstyle+xml"/>
  <Override PartName="/ppt/charts/colors206.xml" ContentType="application/vnd.ms-office.chartcolorstyle+xml"/>
  <Override PartName="/ppt/charts/chart216.xml" ContentType="application/vnd.openxmlformats-officedocument.drawingml.chart+xml"/>
  <Override PartName="/ppt/charts/style207.xml" ContentType="application/vnd.ms-office.chartstyle+xml"/>
  <Override PartName="/ppt/charts/colors207.xml" ContentType="application/vnd.ms-office.chartcolorstyle+xml"/>
  <Override PartName="/ppt/charts/chart217.xml" ContentType="application/vnd.openxmlformats-officedocument.drawingml.chart+xml"/>
  <Override PartName="/ppt/charts/style208.xml" ContentType="application/vnd.ms-office.chartstyle+xml"/>
  <Override PartName="/ppt/charts/colors208.xml" ContentType="application/vnd.ms-office.chartcolorstyle+xml"/>
  <Override PartName="/ppt/charts/chart218.xml" ContentType="application/vnd.openxmlformats-officedocument.drawingml.chart+xml"/>
  <Override PartName="/ppt/charts/style209.xml" ContentType="application/vnd.ms-office.chartstyle+xml"/>
  <Override PartName="/ppt/charts/colors209.xml" ContentType="application/vnd.ms-office.chartcolorstyle+xml"/>
  <Override PartName="/ppt/charts/chart219.xml" ContentType="application/vnd.openxmlformats-officedocument.drawingml.chart+xml"/>
  <Override PartName="/ppt/charts/style210.xml" ContentType="application/vnd.ms-office.chartstyle+xml"/>
  <Override PartName="/ppt/charts/colors210.xml" ContentType="application/vnd.ms-office.chartcolorstyle+xml"/>
  <Override PartName="/ppt/charts/chart220.xml" ContentType="application/vnd.openxmlformats-officedocument.drawingml.chart+xml"/>
  <Override PartName="/ppt/charts/style211.xml" ContentType="application/vnd.ms-office.chartstyle+xml"/>
  <Override PartName="/ppt/charts/colors211.xml" ContentType="application/vnd.ms-office.chartcolorstyle+xml"/>
  <Override PartName="/ppt/charts/chart221.xml" ContentType="application/vnd.openxmlformats-officedocument.drawingml.chart+xml"/>
  <Override PartName="/ppt/charts/style212.xml" ContentType="application/vnd.ms-office.chartstyle+xml"/>
  <Override PartName="/ppt/charts/colors212.xml" ContentType="application/vnd.ms-office.chartcolorstyle+xml"/>
  <Override PartName="/ppt/charts/chart222.xml" ContentType="application/vnd.openxmlformats-officedocument.drawingml.chart+xml"/>
  <Override PartName="/ppt/charts/style213.xml" ContentType="application/vnd.ms-office.chartstyle+xml"/>
  <Override PartName="/ppt/charts/colors213.xml" ContentType="application/vnd.ms-office.chartcolorstyle+xml"/>
  <Override PartName="/ppt/charts/chart223.xml" ContentType="application/vnd.openxmlformats-officedocument.drawingml.chart+xml"/>
  <Override PartName="/ppt/charts/style214.xml" ContentType="application/vnd.ms-office.chartstyle+xml"/>
  <Override PartName="/ppt/charts/colors214.xml" ContentType="application/vnd.ms-office.chartcolorstyle+xml"/>
  <Override PartName="/ppt/charts/chart224.xml" ContentType="application/vnd.openxmlformats-officedocument.drawingml.chart+xml"/>
  <Override PartName="/ppt/charts/style215.xml" ContentType="application/vnd.ms-office.chartstyle+xml"/>
  <Override PartName="/ppt/charts/colors215.xml" ContentType="application/vnd.ms-office.chartcolorstyle+xml"/>
  <Override PartName="/ppt/charts/chart225.xml" ContentType="application/vnd.openxmlformats-officedocument.drawingml.chart+xml"/>
  <Override PartName="/ppt/charts/style216.xml" ContentType="application/vnd.ms-office.chartstyle+xml"/>
  <Override PartName="/ppt/charts/colors216.xml" ContentType="application/vnd.ms-office.chartcolorstyle+xml"/>
  <Override PartName="/ppt/charts/chart226.xml" ContentType="application/vnd.openxmlformats-officedocument.drawingml.chart+xml"/>
  <Override PartName="/ppt/charts/style217.xml" ContentType="application/vnd.ms-office.chartstyle+xml"/>
  <Override PartName="/ppt/charts/colors217.xml" ContentType="application/vnd.ms-office.chartcolorstyle+xml"/>
  <Override PartName="/ppt/charts/chart227.xml" ContentType="application/vnd.openxmlformats-officedocument.drawingml.chart+xml"/>
  <Override PartName="/ppt/charts/style218.xml" ContentType="application/vnd.ms-office.chartstyle+xml"/>
  <Override PartName="/ppt/charts/colors218.xml" ContentType="application/vnd.ms-office.chartcolorstyle+xml"/>
  <Override PartName="/ppt/charts/chart228.xml" ContentType="application/vnd.openxmlformats-officedocument.drawingml.chart+xml"/>
  <Override PartName="/ppt/charts/style219.xml" ContentType="application/vnd.ms-office.chartstyle+xml"/>
  <Override PartName="/ppt/charts/colors219.xml" ContentType="application/vnd.ms-office.chartcolorstyle+xml"/>
  <Override PartName="/ppt/charts/chart229.xml" ContentType="application/vnd.openxmlformats-officedocument.drawingml.chart+xml"/>
  <Override PartName="/ppt/charts/style220.xml" ContentType="application/vnd.ms-office.chartstyle+xml"/>
  <Override PartName="/ppt/charts/colors220.xml" ContentType="application/vnd.ms-office.chartcolorstyle+xml"/>
  <Override PartName="/ppt/charts/chart230.xml" ContentType="application/vnd.openxmlformats-officedocument.drawingml.chart+xml"/>
  <Override PartName="/ppt/charts/style221.xml" ContentType="application/vnd.ms-office.chartstyle+xml"/>
  <Override PartName="/ppt/charts/colors221.xml" ContentType="application/vnd.ms-office.chartcolorstyle+xml"/>
  <Override PartName="/ppt/charts/chart231.xml" ContentType="application/vnd.openxmlformats-officedocument.drawingml.chart+xml"/>
  <Override PartName="/ppt/charts/style222.xml" ContentType="application/vnd.ms-office.chartstyle+xml"/>
  <Override PartName="/ppt/charts/colors222.xml" ContentType="application/vnd.ms-office.chartcolorstyle+xml"/>
  <Override PartName="/ppt/charts/chart232.xml" ContentType="application/vnd.openxmlformats-officedocument.drawingml.chart+xml"/>
  <Override PartName="/ppt/charts/style223.xml" ContentType="application/vnd.ms-office.chartstyle+xml"/>
  <Override PartName="/ppt/charts/colors223.xml" ContentType="application/vnd.ms-office.chartcolorstyle+xml"/>
  <Override PartName="/ppt/charts/chart233.xml" ContentType="application/vnd.openxmlformats-officedocument.drawingml.chart+xml"/>
  <Override PartName="/ppt/charts/style224.xml" ContentType="application/vnd.ms-office.chartstyle+xml"/>
  <Override PartName="/ppt/charts/colors224.xml" ContentType="application/vnd.ms-office.chartcolorstyle+xml"/>
  <Override PartName="/ppt/charts/chart234.xml" ContentType="application/vnd.openxmlformats-officedocument.drawingml.chart+xml"/>
  <Override PartName="/ppt/charts/style225.xml" ContentType="application/vnd.ms-office.chartstyle+xml"/>
  <Override PartName="/ppt/charts/colors225.xml" ContentType="application/vnd.ms-office.chartcolorstyle+xml"/>
  <Override PartName="/ppt/charts/chart235.xml" ContentType="application/vnd.openxmlformats-officedocument.drawingml.chart+xml"/>
  <Override PartName="/ppt/charts/style226.xml" ContentType="application/vnd.ms-office.chartstyle+xml"/>
  <Override PartName="/ppt/charts/colors226.xml" ContentType="application/vnd.ms-office.chartcolorstyle+xml"/>
  <Override PartName="/ppt/charts/chart236.xml" ContentType="application/vnd.openxmlformats-officedocument.drawingml.chart+xml"/>
  <Override PartName="/ppt/charts/style227.xml" ContentType="application/vnd.ms-office.chartstyle+xml"/>
  <Override PartName="/ppt/charts/colors227.xml" ContentType="application/vnd.ms-office.chartcolorstyle+xml"/>
  <Override PartName="/ppt/charts/chart237.xml" ContentType="application/vnd.openxmlformats-officedocument.drawingml.chart+xml"/>
  <Override PartName="/ppt/charts/style228.xml" ContentType="application/vnd.ms-office.chartstyle+xml"/>
  <Override PartName="/ppt/charts/colors228.xml" ContentType="application/vnd.ms-office.chartcolorstyle+xml"/>
  <Override PartName="/ppt/charts/chart238.xml" ContentType="application/vnd.openxmlformats-officedocument.drawingml.chart+xml"/>
  <Override PartName="/ppt/charts/style229.xml" ContentType="application/vnd.ms-office.chartstyle+xml"/>
  <Override PartName="/ppt/charts/colors229.xml" ContentType="application/vnd.ms-office.chartcolorstyle+xml"/>
  <Override PartName="/ppt/charts/chart239.xml" ContentType="application/vnd.openxmlformats-officedocument.drawingml.chart+xml"/>
  <Override PartName="/ppt/charts/style230.xml" ContentType="application/vnd.ms-office.chartstyle+xml"/>
  <Override PartName="/ppt/charts/colors230.xml" ContentType="application/vnd.ms-office.chartcolorstyle+xml"/>
  <Override PartName="/ppt/charts/chart240.xml" ContentType="application/vnd.openxmlformats-officedocument.drawingml.chart+xml"/>
  <Override PartName="/ppt/charts/style231.xml" ContentType="application/vnd.ms-office.chartstyle+xml"/>
  <Override PartName="/ppt/charts/colors231.xml" ContentType="application/vnd.ms-office.chartcolorstyle+xml"/>
  <Override PartName="/ppt/charts/chart241.xml" ContentType="application/vnd.openxmlformats-officedocument.drawingml.chart+xml"/>
  <Override PartName="/ppt/charts/style232.xml" ContentType="application/vnd.ms-office.chartstyle+xml"/>
  <Override PartName="/ppt/charts/colors232.xml" ContentType="application/vnd.ms-office.chartcolorstyle+xml"/>
  <Override PartName="/ppt/charts/chart242.xml" ContentType="application/vnd.openxmlformats-officedocument.drawingml.chart+xml"/>
  <Override PartName="/ppt/charts/style233.xml" ContentType="application/vnd.ms-office.chartstyle+xml"/>
  <Override PartName="/ppt/charts/colors233.xml" ContentType="application/vnd.ms-office.chartcolorstyle+xml"/>
  <Override PartName="/ppt/charts/chart243.xml" ContentType="application/vnd.openxmlformats-officedocument.drawingml.chart+xml"/>
  <Override PartName="/ppt/charts/style234.xml" ContentType="application/vnd.ms-office.chartstyle+xml"/>
  <Override PartName="/ppt/charts/colors234.xml" ContentType="application/vnd.ms-office.chartcolorstyle+xml"/>
  <Override PartName="/ppt/charts/chart244.xml" ContentType="application/vnd.openxmlformats-officedocument.drawingml.chart+xml"/>
  <Override PartName="/ppt/charts/style235.xml" ContentType="application/vnd.ms-office.chartstyle+xml"/>
  <Override PartName="/ppt/charts/colors235.xml" ContentType="application/vnd.ms-office.chartcolorstyle+xml"/>
  <Override PartName="/ppt/charts/chart245.xml" ContentType="application/vnd.openxmlformats-officedocument.drawingml.chart+xml"/>
  <Override PartName="/ppt/charts/style236.xml" ContentType="application/vnd.ms-office.chartstyle+xml"/>
  <Override PartName="/ppt/charts/colors236.xml" ContentType="application/vnd.ms-office.chartcolorstyle+xml"/>
  <Override PartName="/ppt/charts/chart246.xml" ContentType="application/vnd.openxmlformats-officedocument.drawingml.chart+xml"/>
  <Override PartName="/ppt/charts/style237.xml" ContentType="application/vnd.ms-office.chartstyle+xml"/>
  <Override PartName="/ppt/charts/colors237.xml" ContentType="application/vnd.ms-office.chartcolorstyle+xml"/>
  <Override PartName="/ppt/charts/chart247.xml" ContentType="application/vnd.openxmlformats-officedocument.drawingml.chart+xml"/>
  <Override PartName="/ppt/charts/style238.xml" ContentType="application/vnd.ms-office.chartstyle+xml"/>
  <Override PartName="/ppt/charts/colors238.xml" ContentType="application/vnd.ms-office.chartcolorstyle+xml"/>
  <Override PartName="/ppt/charts/chart248.xml" ContentType="application/vnd.openxmlformats-officedocument.drawingml.chart+xml"/>
  <Override PartName="/ppt/charts/style239.xml" ContentType="application/vnd.ms-office.chartstyle+xml"/>
  <Override PartName="/ppt/charts/colors239.xml" ContentType="application/vnd.ms-office.chartcolorstyle+xml"/>
  <Override PartName="/ppt/charts/chart249.xml" ContentType="application/vnd.openxmlformats-officedocument.drawingml.chart+xml"/>
  <Override PartName="/ppt/charts/style240.xml" ContentType="application/vnd.ms-office.chartstyle+xml"/>
  <Override PartName="/ppt/charts/colors240.xml" ContentType="application/vnd.ms-office.chartcolorstyle+xml"/>
  <Override PartName="/ppt/charts/chart250.xml" ContentType="application/vnd.openxmlformats-officedocument.drawingml.chart+xml"/>
  <Override PartName="/ppt/charts/style241.xml" ContentType="application/vnd.ms-office.chartstyle+xml"/>
  <Override PartName="/ppt/charts/colors241.xml" ContentType="application/vnd.ms-office.chartcolorstyle+xml"/>
  <Override PartName="/ppt/charts/chart251.xml" ContentType="application/vnd.openxmlformats-officedocument.drawingml.chart+xml"/>
  <Override PartName="/ppt/charts/style242.xml" ContentType="application/vnd.ms-office.chartstyle+xml"/>
  <Override PartName="/ppt/charts/colors242.xml" ContentType="application/vnd.ms-office.chartcolorstyle+xml"/>
  <Override PartName="/ppt/charts/chart252.xml" ContentType="application/vnd.openxmlformats-officedocument.drawingml.chart+xml"/>
  <Override PartName="/ppt/charts/style243.xml" ContentType="application/vnd.ms-office.chartstyle+xml"/>
  <Override PartName="/ppt/charts/colors243.xml" ContentType="application/vnd.ms-office.chartcolorstyle+xml"/>
  <Override PartName="/ppt/charts/chart253.xml" ContentType="application/vnd.openxmlformats-officedocument.drawingml.chart+xml"/>
  <Override PartName="/ppt/charts/style244.xml" ContentType="application/vnd.ms-office.chartstyle+xml"/>
  <Override PartName="/ppt/charts/colors244.xml" ContentType="application/vnd.ms-office.chartcolorstyle+xml"/>
  <Override PartName="/ppt/charts/chart254.xml" ContentType="application/vnd.openxmlformats-officedocument.drawingml.chart+xml"/>
  <Override PartName="/ppt/charts/style245.xml" ContentType="application/vnd.ms-office.chartstyle+xml"/>
  <Override PartName="/ppt/charts/colors245.xml" ContentType="application/vnd.ms-office.chartcolorstyle+xml"/>
  <Override PartName="/ppt/charts/chart255.xml" ContentType="application/vnd.openxmlformats-officedocument.drawingml.chart+xml"/>
  <Override PartName="/ppt/charts/style246.xml" ContentType="application/vnd.ms-office.chartstyle+xml"/>
  <Override PartName="/ppt/charts/colors246.xml" ContentType="application/vnd.ms-office.chartcolorstyle+xml"/>
  <Override PartName="/ppt/charts/chart256.xml" ContentType="application/vnd.openxmlformats-officedocument.drawingml.chart+xml"/>
  <Override PartName="/ppt/charts/style247.xml" ContentType="application/vnd.ms-office.chartstyle+xml"/>
  <Override PartName="/ppt/charts/colors247.xml" ContentType="application/vnd.ms-office.chartcolorstyle+xml"/>
  <Override PartName="/ppt/charts/chart257.xml" ContentType="application/vnd.openxmlformats-officedocument.drawingml.chart+xml"/>
  <Override PartName="/ppt/charts/style248.xml" ContentType="application/vnd.ms-office.chartstyle+xml"/>
  <Override PartName="/ppt/charts/colors24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88"/>
  </p:notesMasterIdLst>
  <p:sldIdLst>
    <p:sldId id="256" r:id="rId2"/>
    <p:sldId id="443" r:id="rId3"/>
    <p:sldId id="454" r:id="rId4"/>
    <p:sldId id="451" r:id="rId5"/>
    <p:sldId id="450" r:id="rId6"/>
    <p:sldId id="449" r:id="rId7"/>
    <p:sldId id="447" r:id="rId8"/>
    <p:sldId id="471" r:id="rId9"/>
    <p:sldId id="474" r:id="rId10"/>
    <p:sldId id="473" r:id="rId11"/>
    <p:sldId id="472" r:id="rId12"/>
    <p:sldId id="639" r:id="rId13"/>
    <p:sldId id="640" r:id="rId14"/>
    <p:sldId id="641" r:id="rId15"/>
    <p:sldId id="642" r:id="rId16"/>
    <p:sldId id="643" r:id="rId17"/>
    <p:sldId id="644" r:id="rId18"/>
    <p:sldId id="645" r:id="rId19"/>
    <p:sldId id="646" r:id="rId20"/>
    <p:sldId id="465" r:id="rId21"/>
    <p:sldId id="464" r:id="rId22"/>
    <p:sldId id="479" r:id="rId23"/>
    <p:sldId id="446" r:id="rId24"/>
    <p:sldId id="647" r:id="rId25"/>
    <p:sldId id="648" r:id="rId26"/>
    <p:sldId id="649" r:id="rId27"/>
    <p:sldId id="651" r:id="rId28"/>
    <p:sldId id="652" r:id="rId29"/>
    <p:sldId id="653" r:id="rId30"/>
    <p:sldId id="654" r:id="rId31"/>
    <p:sldId id="442" r:id="rId32"/>
    <p:sldId id="634" r:id="rId33"/>
    <p:sldId id="635" r:id="rId34"/>
    <p:sldId id="636" r:id="rId35"/>
    <p:sldId id="481" r:id="rId36"/>
    <p:sldId id="483" r:id="rId37"/>
    <p:sldId id="482" r:id="rId38"/>
    <p:sldId id="480" r:id="rId39"/>
    <p:sldId id="485" r:id="rId40"/>
    <p:sldId id="625" r:id="rId41"/>
    <p:sldId id="626" r:id="rId42"/>
    <p:sldId id="627" r:id="rId43"/>
    <p:sldId id="628" r:id="rId44"/>
    <p:sldId id="629" r:id="rId45"/>
    <p:sldId id="630" r:id="rId46"/>
    <p:sldId id="655" r:id="rId47"/>
    <p:sldId id="656" r:id="rId48"/>
    <p:sldId id="657" r:id="rId49"/>
    <p:sldId id="658" r:id="rId50"/>
    <p:sldId id="660" r:id="rId51"/>
    <p:sldId id="659" r:id="rId52"/>
    <p:sldId id="661" r:id="rId53"/>
    <p:sldId id="662" r:id="rId54"/>
    <p:sldId id="508" r:id="rId55"/>
    <p:sldId id="510" r:id="rId56"/>
    <p:sldId id="513" r:id="rId57"/>
    <p:sldId id="512" r:id="rId58"/>
    <p:sldId id="511" r:id="rId59"/>
    <p:sldId id="439" r:id="rId60"/>
    <p:sldId id="301" r:id="rId61"/>
    <p:sldId id="317" r:id="rId62"/>
    <p:sldId id="316" r:id="rId63"/>
    <p:sldId id="259" r:id="rId64"/>
    <p:sldId id="315" r:id="rId65"/>
    <p:sldId id="260" r:id="rId66"/>
    <p:sldId id="266" r:id="rId67"/>
    <p:sldId id="261" r:id="rId68"/>
    <p:sldId id="262" r:id="rId69"/>
    <p:sldId id="263" r:id="rId70"/>
    <p:sldId id="264" r:id="rId71"/>
    <p:sldId id="265" r:id="rId72"/>
    <p:sldId id="267" r:id="rId73"/>
    <p:sldId id="268" r:id="rId74"/>
    <p:sldId id="269" r:id="rId75"/>
    <p:sldId id="307" r:id="rId76"/>
    <p:sldId id="310" r:id="rId77"/>
    <p:sldId id="311" r:id="rId78"/>
    <p:sldId id="308" r:id="rId79"/>
    <p:sldId id="312" r:id="rId80"/>
    <p:sldId id="313" r:id="rId81"/>
    <p:sldId id="314" r:id="rId82"/>
    <p:sldId id="271" r:id="rId83"/>
    <p:sldId id="272" r:id="rId84"/>
    <p:sldId id="273" r:id="rId85"/>
    <p:sldId id="274" r:id="rId86"/>
    <p:sldId id="305" r:id="rId87"/>
    <p:sldId id="281" r:id="rId88"/>
    <p:sldId id="282" r:id="rId89"/>
    <p:sldId id="284" r:id="rId90"/>
    <p:sldId id="285" r:id="rId91"/>
    <p:sldId id="286" r:id="rId92"/>
    <p:sldId id="287" r:id="rId93"/>
    <p:sldId id="289" r:id="rId94"/>
    <p:sldId id="290" r:id="rId95"/>
    <p:sldId id="291" r:id="rId96"/>
    <p:sldId id="293" r:id="rId97"/>
    <p:sldId id="294" r:id="rId98"/>
    <p:sldId id="297" r:id="rId99"/>
    <p:sldId id="303" r:id="rId100"/>
    <p:sldId id="304" r:id="rId101"/>
    <p:sldId id="298" r:id="rId102"/>
    <p:sldId id="299" r:id="rId103"/>
    <p:sldId id="300" r:id="rId104"/>
    <p:sldId id="302" r:id="rId105"/>
    <p:sldId id="333" r:id="rId106"/>
    <p:sldId id="334" r:id="rId107"/>
    <p:sldId id="327" r:id="rId108"/>
    <p:sldId id="332" r:id="rId109"/>
    <p:sldId id="331" r:id="rId110"/>
    <p:sldId id="330" r:id="rId111"/>
    <p:sldId id="329" r:id="rId112"/>
    <p:sldId id="328" r:id="rId113"/>
    <p:sldId id="319" r:id="rId114"/>
    <p:sldId id="326" r:id="rId115"/>
    <p:sldId id="325" r:id="rId116"/>
    <p:sldId id="324" r:id="rId117"/>
    <p:sldId id="323" r:id="rId118"/>
    <p:sldId id="321" r:id="rId119"/>
    <p:sldId id="320" r:id="rId120"/>
    <p:sldId id="322" r:id="rId121"/>
    <p:sldId id="335" r:id="rId122"/>
    <p:sldId id="339" r:id="rId123"/>
    <p:sldId id="338" r:id="rId124"/>
    <p:sldId id="340" r:id="rId125"/>
    <p:sldId id="341" r:id="rId126"/>
    <p:sldId id="342" r:id="rId127"/>
    <p:sldId id="343" r:id="rId128"/>
    <p:sldId id="344" r:id="rId129"/>
    <p:sldId id="345" r:id="rId130"/>
    <p:sldId id="349" r:id="rId131"/>
    <p:sldId id="352" r:id="rId132"/>
    <p:sldId id="350" r:id="rId133"/>
    <p:sldId id="347" r:id="rId134"/>
    <p:sldId id="351" r:id="rId135"/>
    <p:sldId id="353" r:id="rId136"/>
    <p:sldId id="348" r:id="rId137"/>
    <p:sldId id="354" r:id="rId138"/>
    <p:sldId id="355" r:id="rId139"/>
    <p:sldId id="337" r:id="rId140"/>
    <p:sldId id="356" r:id="rId141"/>
    <p:sldId id="362" r:id="rId142"/>
    <p:sldId id="361" r:id="rId143"/>
    <p:sldId id="357" r:id="rId144"/>
    <p:sldId id="358" r:id="rId145"/>
    <p:sldId id="359" r:id="rId146"/>
    <p:sldId id="363" r:id="rId147"/>
    <p:sldId id="364" r:id="rId148"/>
    <p:sldId id="365" r:id="rId149"/>
    <p:sldId id="366" r:id="rId150"/>
    <p:sldId id="367" r:id="rId151"/>
    <p:sldId id="368" r:id="rId152"/>
    <p:sldId id="369" r:id="rId153"/>
    <p:sldId id="370" r:id="rId154"/>
    <p:sldId id="371" r:id="rId155"/>
    <p:sldId id="372" r:id="rId156"/>
    <p:sldId id="373" r:id="rId157"/>
    <p:sldId id="380" r:id="rId158"/>
    <p:sldId id="518" r:id="rId159"/>
    <p:sldId id="515" r:id="rId160"/>
    <p:sldId id="517" r:id="rId161"/>
    <p:sldId id="516" r:id="rId162"/>
    <p:sldId id="389" r:id="rId163"/>
    <p:sldId id="521" r:id="rId164"/>
    <p:sldId id="519" r:id="rId165"/>
    <p:sldId id="520" r:id="rId166"/>
    <p:sldId id="522" r:id="rId167"/>
    <p:sldId id="391" r:id="rId168"/>
    <p:sldId id="381" r:id="rId169"/>
    <p:sldId id="382" r:id="rId170"/>
    <p:sldId id="424" r:id="rId171"/>
    <p:sldId id="385" r:id="rId172"/>
    <p:sldId id="423" r:id="rId173"/>
    <p:sldId id="422" r:id="rId174"/>
    <p:sldId id="425" r:id="rId175"/>
    <p:sldId id="418" r:id="rId176"/>
    <p:sldId id="523" r:id="rId177"/>
    <p:sldId id="524" r:id="rId178"/>
    <p:sldId id="526" r:id="rId179"/>
    <p:sldId id="527" r:id="rId180"/>
    <p:sldId id="528" r:id="rId181"/>
    <p:sldId id="529" r:id="rId182"/>
    <p:sldId id="531" r:id="rId183"/>
    <p:sldId id="530" r:id="rId184"/>
    <p:sldId id="386" r:id="rId185"/>
    <p:sldId id="420" r:id="rId186"/>
    <p:sldId id="421" r:id="rId187"/>
    <p:sldId id="533" r:id="rId188"/>
    <p:sldId id="536" r:id="rId189"/>
    <p:sldId id="537" r:id="rId190"/>
    <p:sldId id="538" r:id="rId191"/>
    <p:sldId id="539" r:id="rId192"/>
    <p:sldId id="540" r:id="rId193"/>
    <p:sldId id="541" r:id="rId194"/>
    <p:sldId id="542" r:id="rId195"/>
    <p:sldId id="543" r:id="rId196"/>
    <p:sldId id="415" r:id="rId197"/>
    <p:sldId id="426" r:id="rId198"/>
    <p:sldId id="416" r:id="rId199"/>
    <p:sldId id="403" r:id="rId200"/>
    <p:sldId id="414" r:id="rId201"/>
    <p:sldId id="413" r:id="rId202"/>
    <p:sldId id="544" r:id="rId203"/>
    <p:sldId id="546" r:id="rId204"/>
    <p:sldId id="545" r:id="rId205"/>
    <p:sldId id="409" r:id="rId206"/>
    <p:sldId id="412" r:id="rId207"/>
    <p:sldId id="410" r:id="rId208"/>
    <p:sldId id="411" r:id="rId209"/>
    <p:sldId id="547" r:id="rId210"/>
    <p:sldId id="548" r:id="rId211"/>
    <p:sldId id="549" r:id="rId212"/>
    <p:sldId id="407" r:id="rId213"/>
    <p:sldId id="408" r:id="rId214"/>
    <p:sldId id="550" r:id="rId215"/>
    <p:sldId id="427" r:id="rId216"/>
    <p:sldId id="428" r:id="rId217"/>
    <p:sldId id="429" r:id="rId218"/>
    <p:sldId id="430" r:id="rId219"/>
    <p:sldId id="551" r:id="rId220"/>
    <p:sldId id="553" r:id="rId221"/>
    <p:sldId id="554" r:id="rId222"/>
    <p:sldId id="555" r:id="rId223"/>
    <p:sldId id="556" r:id="rId224"/>
    <p:sldId id="557" r:id="rId225"/>
    <p:sldId id="558" r:id="rId226"/>
    <p:sldId id="559" r:id="rId227"/>
    <p:sldId id="560" r:id="rId228"/>
    <p:sldId id="563" r:id="rId229"/>
    <p:sldId id="564" r:id="rId230"/>
    <p:sldId id="431" r:id="rId231"/>
    <p:sldId id="432" r:id="rId232"/>
    <p:sldId id="433" r:id="rId233"/>
    <p:sldId id="565" r:id="rId234"/>
    <p:sldId id="566" r:id="rId235"/>
    <p:sldId id="568" r:id="rId236"/>
    <p:sldId id="567" r:id="rId237"/>
    <p:sldId id="569" r:id="rId238"/>
    <p:sldId id="571" r:id="rId239"/>
    <p:sldId id="434" r:id="rId240"/>
    <p:sldId id="435" r:id="rId241"/>
    <p:sldId id="436" r:id="rId242"/>
    <p:sldId id="437" r:id="rId243"/>
    <p:sldId id="576" r:id="rId244"/>
    <p:sldId id="574" r:id="rId245"/>
    <p:sldId id="577" r:id="rId246"/>
    <p:sldId id="578" r:id="rId247"/>
    <p:sldId id="581" r:id="rId248"/>
    <p:sldId id="590" r:id="rId249"/>
    <p:sldId id="579" r:id="rId250"/>
    <p:sldId id="582" r:id="rId251"/>
    <p:sldId id="591" r:id="rId252"/>
    <p:sldId id="583" r:id="rId253"/>
    <p:sldId id="584" r:id="rId254"/>
    <p:sldId id="585" r:id="rId255"/>
    <p:sldId id="592" r:id="rId256"/>
    <p:sldId id="586" r:id="rId257"/>
    <p:sldId id="587" r:id="rId258"/>
    <p:sldId id="593" r:id="rId259"/>
    <p:sldId id="588" r:id="rId260"/>
    <p:sldId id="624" r:id="rId261"/>
    <p:sldId id="589" r:id="rId262"/>
    <p:sldId id="594" r:id="rId263"/>
    <p:sldId id="595" r:id="rId264"/>
    <p:sldId id="596" r:id="rId265"/>
    <p:sldId id="597" r:id="rId266"/>
    <p:sldId id="598" r:id="rId267"/>
    <p:sldId id="599" r:id="rId268"/>
    <p:sldId id="600" r:id="rId269"/>
    <p:sldId id="601" r:id="rId270"/>
    <p:sldId id="607" r:id="rId271"/>
    <p:sldId id="610" r:id="rId272"/>
    <p:sldId id="608" r:id="rId273"/>
    <p:sldId id="609" r:id="rId274"/>
    <p:sldId id="611" r:id="rId275"/>
    <p:sldId id="612" r:id="rId276"/>
    <p:sldId id="613" r:id="rId277"/>
    <p:sldId id="615" r:id="rId278"/>
    <p:sldId id="616" r:id="rId279"/>
    <p:sldId id="617" r:id="rId280"/>
    <p:sldId id="398" r:id="rId281"/>
    <p:sldId id="575" r:id="rId282"/>
    <p:sldId id="618" r:id="rId283"/>
    <p:sldId id="620" r:id="rId284"/>
    <p:sldId id="621" r:id="rId285"/>
    <p:sldId id="622" r:id="rId286"/>
    <p:sldId id="623" r:id="rId28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42093"/>
    <a:srgbClr val="009193"/>
    <a:srgbClr val="1FCEE2"/>
    <a:srgbClr val="B5CE1E"/>
    <a:srgbClr val="8EFA00"/>
    <a:srgbClr val="A51628"/>
    <a:srgbClr val="703103"/>
    <a:srgbClr val="7A81FF"/>
    <a:srgbClr val="EA4995"/>
    <a:srgbClr val="7065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79"/>
    <p:restoredTop sz="94579"/>
  </p:normalViewPr>
  <p:slideViewPr>
    <p:cSldViewPr snapToGrid="0" snapToObjects="1">
      <p:cViewPr>
        <p:scale>
          <a:sx n="72" d="100"/>
          <a:sy n="72" d="100"/>
        </p:scale>
        <p:origin x="936" y="496"/>
      </p:cViewPr>
      <p:guideLst/>
    </p:cSldViewPr>
  </p:slideViewPr>
  <p:notesTextViewPr>
    <p:cViewPr>
      <p:scale>
        <a:sx n="75" d="100"/>
        <a:sy n="7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06" Type="http://schemas.openxmlformats.org/officeDocument/2006/relationships/slide" Target="slides/slide105.xml"/><Relationship Id="rId107" Type="http://schemas.openxmlformats.org/officeDocument/2006/relationships/slide" Target="slides/slide106.xml"/><Relationship Id="rId108" Type="http://schemas.openxmlformats.org/officeDocument/2006/relationships/slide" Target="slides/slide107.xml"/><Relationship Id="rId109" Type="http://schemas.openxmlformats.org/officeDocument/2006/relationships/slide" Target="slides/slide108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slide" Target="slides/slide78.xml"/><Relationship Id="rId170" Type="http://schemas.openxmlformats.org/officeDocument/2006/relationships/slide" Target="slides/slide169.xml"/><Relationship Id="rId171" Type="http://schemas.openxmlformats.org/officeDocument/2006/relationships/slide" Target="slides/slide170.xml"/><Relationship Id="rId172" Type="http://schemas.openxmlformats.org/officeDocument/2006/relationships/slide" Target="slides/slide171.xml"/><Relationship Id="rId173" Type="http://schemas.openxmlformats.org/officeDocument/2006/relationships/slide" Target="slides/slide172.xml"/><Relationship Id="rId174" Type="http://schemas.openxmlformats.org/officeDocument/2006/relationships/slide" Target="slides/slide173.xml"/><Relationship Id="rId175" Type="http://schemas.openxmlformats.org/officeDocument/2006/relationships/slide" Target="slides/slide174.xml"/><Relationship Id="rId176" Type="http://schemas.openxmlformats.org/officeDocument/2006/relationships/slide" Target="slides/slide175.xml"/><Relationship Id="rId177" Type="http://schemas.openxmlformats.org/officeDocument/2006/relationships/slide" Target="slides/slide176.xml"/><Relationship Id="rId178" Type="http://schemas.openxmlformats.org/officeDocument/2006/relationships/slide" Target="slides/slide177.xml"/><Relationship Id="rId179" Type="http://schemas.openxmlformats.org/officeDocument/2006/relationships/slide" Target="slides/slide178.xml"/><Relationship Id="rId260" Type="http://schemas.openxmlformats.org/officeDocument/2006/relationships/slide" Target="slides/slide259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61" Type="http://schemas.openxmlformats.org/officeDocument/2006/relationships/slide" Target="slides/slide260.xml"/><Relationship Id="rId262" Type="http://schemas.openxmlformats.org/officeDocument/2006/relationships/slide" Target="slides/slide261.xml"/><Relationship Id="rId263" Type="http://schemas.openxmlformats.org/officeDocument/2006/relationships/slide" Target="slides/slide262.xml"/><Relationship Id="rId264" Type="http://schemas.openxmlformats.org/officeDocument/2006/relationships/slide" Target="slides/slide263.xml"/><Relationship Id="rId110" Type="http://schemas.openxmlformats.org/officeDocument/2006/relationships/slide" Target="slides/slide109.xml"/><Relationship Id="rId111" Type="http://schemas.openxmlformats.org/officeDocument/2006/relationships/slide" Target="slides/slide110.xml"/><Relationship Id="rId112" Type="http://schemas.openxmlformats.org/officeDocument/2006/relationships/slide" Target="slides/slide111.xml"/><Relationship Id="rId113" Type="http://schemas.openxmlformats.org/officeDocument/2006/relationships/slide" Target="slides/slide112.xml"/><Relationship Id="rId114" Type="http://schemas.openxmlformats.org/officeDocument/2006/relationships/slide" Target="slides/slide113.xml"/><Relationship Id="rId115" Type="http://schemas.openxmlformats.org/officeDocument/2006/relationships/slide" Target="slides/slide114.xml"/><Relationship Id="rId116" Type="http://schemas.openxmlformats.org/officeDocument/2006/relationships/slide" Target="slides/slide115.xml"/><Relationship Id="rId117" Type="http://schemas.openxmlformats.org/officeDocument/2006/relationships/slide" Target="slides/slide116.xml"/><Relationship Id="rId118" Type="http://schemas.openxmlformats.org/officeDocument/2006/relationships/slide" Target="slides/slide117.xml"/><Relationship Id="rId119" Type="http://schemas.openxmlformats.org/officeDocument/2006/relationships/slide" Target="slides/slide118.xml"/><Relationship Id="rId200" Type="http://schemas.openxmlformats.org/officeDocument/2006/relationships/slide" Target="slides/slide199.xml"/><Relationship Id="rId201" Type="http://schemas.openxmlformats.org/officeDocument/2006/relationships/slide" Target="slides/slide200.xml"/><Relationship Id="rId202" Type="http://schemas.openxmlformats.org/officeDocument/2006/relationships/slide" Target="slides/slide201.xml"/><Relationship Id="rId203" Type="http://schemas.openxmlformats.org/officeDocument/2006/relationships/slide" Target="slides/slide202.xml"/><Relationship Id="rId204" Type="http://schemas.openxmlformats.org/officeDocument/2006/relationships/slide" Target="slides/slide203.xml"/><Relationship Id="rId205" Type="http://schemas.openxmlformats.org/officeDocument/2006/relationships/slide" Target="slides/slide204.xml"/><Relationship Id="rId206" Type="http://schemas.openxmlformats.org/officeDocument/2006/relationships/slide" Target="slides/slide205.xml"/><Relationship Id="rId207" Type="http://schemas.openxmlformats.org/officeDocument/2006/relationships/slide" Target="slides/slide206.xml"/><Relationship Id="rId208" Type="http://schemas.openxmlformats.org/officeDocument/2006/relationships/slide" Target="slides/slide207.xml"/><Relationship Id="rId209" Type="http://schemas.openxmlformats.org/officeDocument/2006/relationships/slide" Target="slides/slide208.xml"/><Relationship Id="rId265" Type="http://schemas.openxmlformats.org/officeDocument/2006/relationships/slide" Target="slides/slide264.xml"/><Relationship Id="rId266" Type="http://schemas.openxmlformats.org/officeDocument/2006/relationships/slide" Target="slides/slide265.xml"/><Relationship Id="rId267" Type="http://schemas.openxmlformats.org/officeDocument/2006/relationships/slide" Target="slides/slide266.xml"/><Relationship Id="rId268" Type="http://schemas.openxmlformats.org/officeDocument/2006/relationships/slide" Target="slides/slide267.xml"/><Relationship Id="rId269" Type="http://schemas.openxmlformats.org/officeDocument/2006/relationships/slide" Target="slides/slide26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80" Type="http://schemas.openxmlformats.org/officeDocument/2006/relationships/slide" Target="slides/slide79.xml"/><Relationship Id="rId81" Type="http://schemas.openxmlformats.org/officeDocument/2006/relationships/slide" Target="slides/slide80.xml"/><Relationship Id="rId82" Type="http://schemas.openxmlformats.org/officeDocument/2006/relationships/slide" Target="slides/slide81.xml"/><Relationship Id="rId83" Type="http://schemas.openxmlformats.org/officeDocument/2006/relationships/slide" Target="slides/slide82.xml"/><Relationship Id="rId84" Type="http://schemas.openxmlformats.org/officeDocument/2006/relationships/slide" Target="slides/slide83.xml"/><Relationship Id="rId85" Type="http://schemas.openxmlformats.org/officeDocument/2006/relationships/slide" Target="slides/slide84.xml"/><Relationship Id="rId86" Type="http://schemas.openxmlformats.org/officeDocument/2006/relationships/slide" Target="slides/slide85.xml"/><Relationship Id="rId87" Type="http://schemas.openxmlformats.org/officeDocument/2006/relationships/slide" Target="slides/slide86.xml"/><Relationship Id="rId88" Type="http://schemas.openxmlformats.org/officeDocument/2006/relationships/slide" Target="slides/slide87.xml"/><Relationship Id="rId89" Type="http://schemas.openxmlformats.org/officeDocument/2006/relationships/slide" Target="slides/slide88.xml"/><Relationship Id="rId180" Type="http://schemas.openxmlformats.org/officeDocument/2006/relationships/slide" Target="slides/slide179.xml"/><Relationship Id="rId181" Type="http://schemas.openxmlformats.org/officeDocument/2006/relationships/slide" Target="slides/slide180.xml"/><Relationship Id="rId182" Type="http://schemas.openxmlformats.org/officeDocument/2006/relationships/slide" Target="slides/slide181.xml"/><Relationship Id="rId183" Type="http://schemas.openxmlformats.org/officeDocument/2006/relationships/slide" Target="slides/slide182.xml"/><Relationship Id="rId184" Type="http://schemas.openxmlformats.org/officeDocument/2006/relationships/slide" Target="slides/slide183.xml"/><Relationship Id="rId185" Type="http://schemas.openxmlformats.org/officeDocument/2006/relationships/slide" Target="slides/slide184.xml"/><Relationship Id="rId186" Type="http://schemas.openxmlformats.org/officeDocument/2006/relationships/slide" Target="slides/slide185.xml"/><Relationship Id="rId187" Type="http://schemas.openxmlformats.org/officeDocument/2006/relationships/slide" Target="slides/slide186.xml"/><Relationship Id="rId188" Type="http://schemas.openxmlformats.org/officeDocument/2006/relationships/slide" Target="slides/slide187.xml"/><Relationship Id="rId189" Type="http://schemas.openxmlformats.org/officeDocument/2006/relationships/slide" Target="slides/slide188.xml"/><Relationship Id="rId270" Type="http://schemas.openxmlformats.org/officeDocument/2006/relationships/slide" Target="slides/slide269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271" Type="http://schemas.openxmlformats.org/officeDocument/2006/relationships/slide" Target="slides/slide270.xml"/><Relationship Id="rId272" Type="http://schemas.openxmlformats.org/officeDocument/2006/relationships/slide" Target="slides/slide271.xml"/><Relationship Id="rId273" Type="http://schemas.openxmlformats.org/officeDocument/2006/relationships/slide" Target="slides/slide272.xml"/><Relationship Id="rId274" Type="http://schemas.openxmlformats.org/officeDocument/2006/relationships/slide" Target="slides/slide273.xml"/><Relationship Id="rId120" Type="http://schemas.openxmlformats.org/officeDocument/2006/relationships/slide" Target="slides/slide119.xml"/><Relationship Id="rId121" Type="http://schemas.openxmlformats.org/officeDocument/2006/relationships/slide" Target="slides/slide120.xml"/><Relationship Id="rId122" Type="http://schemas.openxmlformats.org/officeDocument/2006/relationships/slide" Target="slides/slide121.xml"/><Relationship Id="rId123" Type="http://schemas.openxmlformats.org/officeDocument/2006/relationships/slide" Target="slides/slide122.xml"/><Relationship Id="rId124" Type="http://schemas.openxmlformats.org/officeDocument/2006/relationships/slide" Target="slides/slide123.xml"/><Relationship Id="rId125" Type="http://schemas.openxmlformats.org/officeDocument/2006/relationships/slide" Target="slides/slide124.xml"/><Relationship Id="rId126" Type="http://schemas.openxmlformats.org/officeDocument/2006/relationships/slide" Target="slides/slide125.xml"/><Relationship Id="rId127" Type="http://schemas.openxmlformats.org/officeDocument/2006/relationships/slide" Target="slides/slide126.xml"/><Relationship Id="rId128" Type="http://schemas.openxmlformats.org/officeDocument/2006/relationships/slide" Target="slides/slide127.xml"/><Relationship Id="rId129" Type="http://schemas.openxmlformats.org/officeDocument/2006/relationships/slide" Target="slides/slide128.xml"/><Relationship Id="rId210" Type="http://schemas.openxmlformats.org/officeDocument/2006/relationships/slide" Target="slides/slide209.xml"/><Relationship Id="rId211" Type="http://schemas.openxmlformats.org/officeDocument/2006/relationships/slide" Target="slides/slide210.xml"/><Relationship Id="rId212" Type="http://schemas.openxmlformats.org/officeDocument/2006/relationships/slide" Target="slides/slide211.xml"/><Relationship Id="rId213" Type="http://schemas.openxmlformats.org/officeDocument/2006/relationships/slide" Target="slides/slide212.xml"/><Relationship Id="rId214" Type="http://schemas.openxmlformats.org/officeDocument/2006/relationships/slide" Target="slides/slide213.xml"/><Relationship Id="rId215" Type="http://schemas.openxmlformats.org/officeDocument/2006/relationships/slide" Target="slides/slide214.xml"/><Relationship Id="rId216" Type="http://schemas.openxmlformats.org/officeDocument/2006/relationships/slide" Target="slides/slide215.xml"/><Relationship Id="rId217" Type="http://schemas.openxmlformats.org/officeDocument/2006/relationships/slide" Target="slides/slide216.xml"/><Relationship Id="rId218" Type="http://schemas.openxmlformats.org/officeDocument/2006/relationships/slide" Target="slides/slide217.xml"/><Relationship Id="rId219" Type="http://schemas.openxmlformats.org/officeDocument/2006/relationships/slide" Target="slides/slide218.xml"/><Relationship Id="rId275" Type="http://schemas.openxmlformats.org/officeDocument/2006/relationships/slide" Target="slides/slide274.xml"/><Relationship Id="rId276" Type="http://schemas.openxmlformats.org/officeDocument/2006/relationships/slide" Target="slides/slide275.xml"/><Relationship Id="rId277" Type="http://schemas.openxmlformats.org/officeDocument/2006/relationships/slide" Target="slides/slide276.xml"/><Relationship Id="rId278" Type="http://schemas.openxmlformats.org/officeDocument/2006/relationships/slide" Target="slides/slide277.xml"/><Relationship Id="rId279" Type="http://schemas.openxmlformats.org/officeDocument/2006/relationships/slide" Target="slides/slide278.xml"/><Relationship Id="rId90" Type="http://schemas.openxmlformats.org/officeDocument/2006/relationships/slide" Target="slides/slide89.xml"/><Relationship Id="rId91" Type="http://schemas.openxmlformats.org/officeDocument/2006/relationships/slide" Target="slides/slide90.xml"/><Relationship Id="rId92" Type="http://schemas.openxmlformats.org/officeDocument/2006/relationships/slide" Target="slides/slide91.xml"/><Relationship Id="rId93" Type="http://schemas.openxmlformats.org/officeDocument/2006/relationships/slide" Target="slides/slide92.xml"/><Relationship Id="rId94" Type="http://schemas.openxmlformats.org/officeDocument/2006/relationships/slide" Target="slides/slide93.xml"/><Relationship Id="rId95" Type="http://schemas.openxmlformats.org/officeDocument/2006/relationships/slide" Target="slides/slide94.xml"/><Relationship Id="rId96" Type="http://schemas.openxmlformats.org/officeDocument/2006/relationships/slide" Target="slides/slide95.xml"/><Relationship Id="rId97" Type="http://schemas.openxmlformats.org/officeDocument/2006/relationships/slide" Target="slides/slide96.xml"/><Relationship Id="rId98" Type="http://schemas.openxmlformats.org/officeDocument/2006/relationships/slide" Target="slides/slide97.xml"/><Relationship Id="rId99" Type="http://schemas.openxmlformats.org/officeDocument/2006/relationships/slide" Target="slides/slide98.xml"/><Relationship Id="rId190" Type="http://schemas.openxmlformats.org/officeDocument/2006/relationships/slide" Target="slides/slide189.xml"/><Relationship Id="rId191" Type="http://schemas.openxmlformats.org/officeDocument/2006/relationships/slide" Target="slides/slide190.xml"/><Relationship Id="rId192" Type="http://schemas.openxmlformats.org/officeDocument/2006/relationships/slide" Target="slides/slide191.xml"/><Relationship Id="rId193" Type="http://schemas.openxmlformats.org/officeDocument/2006/relationships/slide" Target="slides/slide192.xml"/><Relationship Id="rId194" Type="http://schemas.openxmlformats.org/officeDocument/2006/relationships/slide" Target="slides/slide193.xml"/><Relationship Id="rId195" Type="http://schemas.openxmlformats.org/officeDocument/2006/relationships/slide" Target="slides/slide194.xml"/><Relationship Id="rId196" Type="http://schemas.openxmlformats.org/officeDocument/2006/relationships/slide" Target="slides/slide195.xml"/><Relationship Id="rId197" Type="http://schemas.openxmlformats.org/officeDocument/2006/relationships/slide" Target="slides/slide196.xml"/><Relationship Id="rId198" Type="http://schemas.openxmlformats.org/officeDocument/2006/relationships/slide" Target="slides/slide197.xml"/><Relationship Id="rId199" Type="http://schemas.openxmlformats.org/officeDocument/2006/relationships/slide" Target="slides/slide198.xml"/><Relationship Id="rId280" Type="http://schemas.openxmlformats.org/officeDocument/2006/relationships/slide" Target="slides/slide279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81" Type="http://schemas.openxmlformats.org/officeDocument/2006/relationships/slide" Target="slides/slide280.xml"/><Relationship Id="rId282" Type="http://schemas.openxmlformats.org/officeDocument/2006/relationships/slide" Target="slides/slide281.xml"/><Relationship Id="rId283" Type="http://schemas.openxmlformats.org/officeDocument/2006/relationships/slide" Target="slides/slide282.xml"/><Relationship Id="rId284" Type="http://schemas.openxmlformats.org/officeDocument/2006/relationships/slide" Target="slides/slide283.xml"/><Relationship Id="rId130" Type="http://schemas.openxmlformats.org/officeDocument/2006/relationships/slide" Target="slides/slide129.xml"/><Relationship Id="rId131" Type="http://schemas.openxmlformats.org/officeDocument/2006/relationships/slide" Target="slides/slide130.xml"/><Relationship Id="rId132" Type="http://schemas.openxmlformats.org/officeDocument/2006/relationships/slide" Target="slides/slide131.xml"/><Relationship Id="rId133" Type="http://schemas.openxmlformats.org/officeDocument/2006/relationships/slide" Target="slides/slide132.xml"/><Relationship Id="rId220" Type="http://schemas.openxmlformats.org/officeDocument/2006/relationships/slide" Target="slides/slide219.xml"/><Relationship Id="rId221" Type="http://schemas.openxmlformats.org/officeDocument/2006/relationships/slide" Target="slides/slide220.xml"/><Relationship Id="rId222" Type="http://schemas.openxmlformats.org/officeDocument/2006/relationships/slide" Target="slides/slide221.xml"/><Relationship Id="rId223" Type="http://schemas.openxmlformats.org/officeDocument/2006/relationships/slide" Target="slides/slide222.xml"/><Relationship Id="rId224" Type="http://schemas.openxmlformats.org/officeDocument/2006/relationships/slide" Target="slides/slide223.xml"/><Relationship Id="rId225" Type="http://schemas.openxmlformats.org/officeDocument/2006/relationships/slide" Target="slides/slide224.xml"/><Relationship Id="rId226" Type="http://schemas.openxmlformats.org/officeDocument/2006/relationships/slide" Target="slides/slide225.xml"/><Relationship Id="rId227" Type="http://schemas.openxmlformats.org/officeDocument/2006/relationships/slide" Target="slides/slide226.xml"/><Relationship Id="rId228" Type="http://schemas.openxmlformats.org/officeDocument/2006/relationships/slide" Target="slides/slide227.xml"/><Relationship Id="rId229" Type="http://schemas.openxmlformats.org/officeDocument/2006/relationships/slide" Target="slides/slide228.xml"/><Relationship Id="rId134" Type="http://schemas.openxmlformats.org/officeDocument/2006/relationships/slide" Target="slides/slide133.xml"/><Relationship Id="rId135" Type="http://schemas.openxmlformats.org/officeDocument/2006/relationships/slide" Target="slides/slide134.xml"/><Relationship Id="rId136" Type="http://schemas.openxmlformats.org/officeDocument/2006/relationships/slide" Target="slides/slide135.xml"/><Relationship Id="rId137" Type="http://schemas.openxmlformats.org/officeDocument/2006/relationships/slide" Target="slides/slide136.xml"/><Relationship Id="rId138" Type="http://schemas.openxmlformats.org/officeDocument/2006/relationships/slide" Target="slides/slide137.xml"/><Relationship Id="rId139" Type="http://schemas.openxmlformats.org/officeDocument/2006/relationships/slide" Target="slides/slide138.xml"/><Relationship Id="rId285" Type="http://schemas.openxmlformats.org/officeDocument/2006/relationships/slide" Target="slides/slide284.xml"/><Relationship Id="rId286" Type="http://schemas.openxmlformats.org/officeDocument/2006/relationships/slide" Target="slides/slide285.xml"/><Relationship Id="rId287" Type="http://schemas.openxmlformats.org/officeDocument/2006/relationships/slide" Target="slides/slide286.xml"/><Relationship Id="rId288" Type="http://schemas.openxmlformats.org/officeDocument/2006/relationships/notesMaster" Target="notesMasters/notesMaster1.xml"/><Relationship Id="rId289" Type="http://schemas.openxmlformats.org/officeDocument/2006/relationships/presProps" Target="presProps.xml"/><Relationship Id="rId290" Type="http://schemas.openxmlformats.org/officeDocument/2006/relationships/viewProps" Target="viewProps.xml"/><Relationship Id="rId291" Type="http://schemas.openxmlformats.org/officeDocument/2006/relationships/theme" Target="theme/theme1.xml"/><Relationship Id="rId292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40" Type="http://schemas.openxmlformats.org/officeDocument/2006/relationships/slide" Target="slides/slide139.xml"/><Relationship Id="rId141" Type="http://schemas.openxmlformats.org/officeDocument/2006/relationships/slide" Target="slides/slide140.xml"/><Relationship Id="rId142" Type="http://schemas.openxmlformats.org/officeDocument/2006/relationships/slide" Target="slides/slide141.xml"/><Relationship Id="rId143" Type="http://schemas.openxmlformats.org/officeDocument/2006/relationships/slide" Target="slides/slide142.xml"/><Relationship Id="rId144" Type="http://schemas.openxmlformats.org/officeDocument/2006/relationships/slide" Target="slides/slide143.xml"/><Relationship Id="rId145" Type="http://schemas.openxmlformats.org/officeDocument/2006/relationships/slide" Target="slides/slide144.xml"/><Relationship Id="rId146" Type="http://schemas.openxmlformats.org/officeDocument/2006/relationships/slide" Target="slides/slide145.xml"/><Relationship Id="rId147" Type="http://schemas.openxmlformats.org/officeDocument/2006/relationships/slide" Target="slides/slide146.xml"/><Relationship Id="rId148" Type="http://schemas.openxmlformats.org/officeDocument/2006/relationships/slide" Target="slides/slide147.xml"/><Relationship Id="rId149" Type="http://schemas.openxmlformats.org/officeDocument/2006/relationships/slide" Target="slides/slide148.xml"/><Relationship Id="rId230" Type="http://schemas.openxmlformats.org/officeDocument/2006/relationships/slide" Target="slides/slide229.xml"/><Relationship Id="rId231" Type="http://schemas.openxmlformats.org/officeDocument/2006/relationships/slide" Target="slides/slide230.xml"/><Relationship Id="rId232" Type="http://schemas.openxmlformats.org/officeDocument/2006/relationships/slide" Target="slides/slide231.xml"/><Relationship Id="rId233" Type="http://schemas.openxmlformats.org/officeDocument/2006/relationships/slide" Target="slides/slide232.xml"/><Relationship Id="rId234" Type="http://schemas.openxmlformats.org/officeDocument/2006/relationships/slide" Target="slides/slide233.xml"/><Relationship Id="rId235" Type="http://schemas.openxmlformats.org/officeDocument/2006/relationships/slide" Target="slides/slide234.xml"/><Relationship Id="rId236" Type="http://schemas.openxmlformats.org/officeDocument/2006/relationships/slide" Target="slides/slide235.xml"/><Relationship Id="rId237" Type="http://schemas.openxmlformats.org/officeDocument/2006/relationships/slide" Target="slides/slide236.xml"/><Relationship Id="rId238" Type="http://schemas.openxmlformats.org/officeDocument/2006/relationships/slide" Target="slides/slide237.xml"/><Relationship Id="rId239" Type="http://schemas.openxmlformats.org/officeDocument/2006/relationships/slide" Target="slides/slide23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150" Type="http://schemas.openxmlformats.org/officeDocument/2006/relationships/slide" Target="slides/slide149.xml"/><Relationship Id="rId151" Type="http://schemas.openxmlformats.org/officeDocument/2006/relationships/slide" Target="slides/slide150.xml"/><Relationship Id="rId152" Type="http://schemas.openxmlformats.org/officeDocument/2006/relationships/slide" Target="slides/slide151.xml"/><Relationship Id="rId153" Type="http://schemas.openxmlformats.org/officeDocument/2006/relationships/slide" Target="slides/slide152.xml"/><Relationship Id="rId154" Type="http://schemas.openxmlformats.org/officeDocument/2006/relationships/slide" Target="slides/slide153.xml"/><Relationship Id="rId155" Type="http://schemas.openxmlformats.org/officeDocument/2006/relationships/slide" Target="slides/slide154.xml"/><Relationship Id="rId156" Type="http://schemas.openxmlformats.org/officeDocument/2006/relationships/slide" Target="slides/slide155.xml"/><Relationship Id="rId157" Type="http://schemas.openxmlformats.org/officeDocument/2006/relationships/slide" Target="slides/slide156.xml"/><Relationship Id="rId158" Type="http://schemas.openxmlformats.org/officeDocument/2006/relationships/slide" Target="slides/slide157.xml"/><Relationship Id="rId159" Type="http://schemas.openxmlformats.org/officeDocument/2006/relationships/slide" Target="slides/slide158.xml"/><Relationship Id="rId240" Type="http://schemas.openxmlformats.org/officeDocument/2006/relationships/slide" Target="slides/slide239.xml"/><Relationship Id="rId241" Type="http://schemas.openxmlformats.org/officeDocument/2006/relationships/slide" Target="slides/slide240.xml"/><Relationship Id="rId242" Type="http://schemas.openxmlformats.org/officeDocument/2006/relationships/slide" Target="slides/slide241.xml"/><Relationship Id="rId243" Type="http://schemas.openxmlformats.org/officeDocument/2006/relationships/slide" Target="slides/slide242.xml"/><Relationship Id="rId244" Type="http://schemas.openxmlformats.org/officeDocument/2006/relationships/slide" Target="slides/slide243.xml"/><Relationship Id="rId245" Type="http://schemas.openxmlformats.org/officeDocument/2006/relationships/slide" Target="slides/slide244.xml"/><Relationship Id="rId246" Type="http://schemas.openxmlformats.org/officeDocument/2006/relationships/slide" Target="slides/slide245.xml"/><Relationship Id="rId247" Type="http://schemas.openxmlformats.org/officeDocument/2006/relationships/slide" Target="slides/slide246.xml"/><Relationship Id="rId248" Type="http://schemas.openxmlformats.org/officeDocument/2006/relationships/slide" Target="slides/slide247.xml"/><Relationship Id="rId249" Type="http://schemas.openxmlformats.org/officeDocument/2006/relationships/slide" Target="slides/slide24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160" Type="http://schemas.openxmlformats.org/officeDocument/2006/relationships/slide" Target="slides/slide159.xml"/><Relationship Id="rId161" Type="http://schemas.openxmlformats.org/officeDocument/2006/relationships/slide" Target="slides/slide160.xml"/><Relationship Id="rId162" Type="http://schemas.openxmlformats.org/officeDocument/2006/relationships/slide" Target="slides/slide161.xml"/><Relationship Id="rId163" Type="http://schemas.openxmlformats.org/officeDocument/2006/relationships/slide" Target="slides/slide162.xml"/><Relationship Id="rId164" Type="http://schemas.openxmlformats.org/officeDocument/2006/relationships/slide" Target="slides/slide163.xml"/><Relationship Id="rId165" Type="http://schemas.openxmlformats.org/officeDocument/2006/relationships/slide" Target="slides/slide164.xml"/><Relationship Id="rId166" Type="http://schemas.openxmlformats.org/officeDocument/2006/relationships/slide" Target="slides/slide165.xml"/><Relationship Id="rId167" Type="http://schemas.openxmlformats.org/officeDocument/2006/relationships/slide" Target="slides/slide166.xml"/><Relationship Id="rId168" Type="http://schemas.openxmlformats.org/officeDocument/2006/relationships/slide" Target="slides/slide167.xml"/><Relationship Id="rId169" Type="http://schemas.openxmlformats.org/officeDocument/2006/relationships/slide" Target="slides/slide168.xml"/><Relationship Id="rId250" Type="http://schemas.openxmlformats.org/officeDocument/2006/relationships/slide" Target="slides/slide249.xml"/><Relationship Id="rId251" Type="http://schemas.openxmlformats.org/officeDocument/2006/relationships/slide" Target="slides/slide250.xml"/><Relationship Id="rId252" Type="http://schemas.openxmlformats.org/officeDocument/2006/relationships/slide" Target="slides/slide251.xml"/><Relationship Id="rId253" Type="http://schemas.openxmlformats.org/officeDocument/2006/relationships/slide" Target="slides/slide252.xml"/><Relationship Id="rId254" Type="http://schemas.openxmlformats.org/officeDocument/2006/relationships/slide" Target="slides/slide253.xml"/><Relationship Id="rId255" Type="http://schemas.openxmlformats.org/officeDocument/2006/relationships/slide" Target="slides/slide254.xml"/><Relationship Id="rId256" Type="http://schemas.openxmlformats.org/officeDocument/2006/relationships/slide" Target="slides/slide255.xml"/><Relationship Id="rId257" Type="http://schemas.openxmlformats.org/officeDocument/2006/relationships/slide" Target="slides/slide256.xml"/><Relationship Id="rId258" Type="http://schemas.openxmlformats.org/officeDocument/2006/relationships/slide" Target="slides/slide257.xml"/><Relationship Id="rId259" Type="http://schemas.openxmlformats.org/officeDocument/2006/relationships/slide" Target="slides/slide258.xml"/><Relationship Id="rId100" Type="http://schemas.openxmlformats.org/officeDocument/2006/relationships/slide" Target="slides/slide99.xml"/><Relationship Id="rId101" Type="http://schemas.openxmlformats.org/officeDocument/2006/relationships/slide" Target="slides/slide100.xml"/><Relationship Id="rId102" Type="http://schemas.openxmlformats.org/officeDocument/2006/relationships/slide" Target="slides/slide101.xml"/><Relationship Id="rId103" Type="http://schemas.openxmlformats.org/officeDocument/2006/relationships/slide" Target="slides/slide102.xml"/><Relationship Id="rId104" Type="http://schemas.openxmlformats.org/officeDocument/2006/relationships/slide" Target="slides/slide103.xml"/><Relationship Id="rId105" Type="http://schemas.openxmlformats.org/officeDocument/2006/relationships/slide" Target="slides/slide104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0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00.xml.rels><?xml version="1.0" encoding="UTF-8" standalone="yes"?>
<Relationships xmlns="http://schemas.openxmlformats.org/package/2006/relationships"><Relationship Id="rId1" Type="http://schemas.microsoft.com/office/2011/relationships/chartStyle" Target="style91.xml"/><Relationship Id="rId2" Type="http://schemas.microsoft.com/office/2011/relationships/chartColorStyle" Target="colors91.xml"/><Relationship Id="rId3" Type="http://schemas.openxmlformats.org/officeDocument/2006/relationships/package" Target="../embeddings/Microsoft_Excel_Worksheet91.xlsx"/></Relationships>
</file>

<file path=ppt/charts/_rels/chart101.xml.rels><?xml version="1.0" encoding="UTF-8" standalone="yes"?>
<Relationships xmlns="http://schemas.openxmlformats.org/package/2006/relationships"><Relationship Id="rId1" Type="http://schemas.microsoft.com/office/2011/relationships/chartStyle" Target="style92.xml"/><Relationship Id="rId2" Type="http://schemas.microsoft.com/office/2011/relationships/chartColorStyle" Target="colors92.xml"/><Relationship Id="rId3" Type="http://schemas.openxmlformats.org/officeDocument/2006/relationships/package" Target="../embeddings/Microsoft_Excel_Worksheet92.xlsx"/></Relationships>
</file>

<file path=ppt/charts/_rels/chart102.xml.rels><?xml version="1.0" encoding="UTF-8" standalone="yes"?>
<Relationships xmlns="http://schemas.openxmlformats.org/package/2006/relationships"><Relationship Id="rId1" Type="http://schemas.microsoft.com/office/2011/relationships/chartStyle" Target="style93.xml"/><Relationship Id="rId2" Type="http://schemas.microsoft.com/office/2011/relationships/chartColorStyle" Target="colors93.xml"/><Relationship Id="rId3" Type="http://schemas.openxmlformats.org/officeDocument/2006/relationships/package" Target="../embeddings/Microsoft_Excel_Worksheet93.xlsx"/></Relationships>
</file>

<file path=ppt/charts/_rels/chart103.xml.rels><?xml version="1.0" encoding="UTF-8" standalone="yes"?>
<Relationships xmlns="http://schemas.openxmlformats.org/package/2006/relationships"><Relationship Id="rId1" Type="http://schemas.microsoft.com/office/2011/relationships/chartStyle" Target="style94.xml"/><Relationship Id="rId2" Type="http://schemas.microsoft.com/office/2011/relationships/chartColorStyle" Target="colors94.xml"/><Relationship Id="rId3" Type="http://schemas.openxmlformats.org/officeDocument/2006/relationships/package" Target="../embeddings/Microsoft_Excel_Worksheet94.xlsx"/></Relationships>
</file>

<file path=ppt/charts/_rels/chart104.xml.rels><?xml version="1.0" encoding="UTF-8" standalone="yes"?>
<Relationships xmlns="http://schemas.openxmlformats.org/package/2006/relationships"><Relationship Id="rId1" Type="http://schemas.microsoft.com/office/2011/relationships/chartStyle" Target="style95.xml"/><Relationship Id="rId2" Type="http://schemas.microsoft.com/office/2011/relationships/chartColorStyle" Target="colors95.xml"/><Relationship Id="rId3" Type="http://schemas.openxmlformats.org/officeDocument/2006/relationships/package" Target="../embeddings/Microsoft_Excel_Worksheet95.xlsx"/></Relationships>
</file>

<file path=ppt/charts/_rels/chart105.xml.rels><?xml version="1.0" encoding="UTF-8" standalone="yes"?>
<Relationships xmlns="http://schemas.openxmlformats.org/package/2006/relationships"><Relationship Id="rId1" Type="http://schemas.microsoft.com/office/2011/relationships/chartStyle" Target="style96.xml"/><Relationship Id="rId2" Type="http://schemas.microsoft.com/office/2011/relationships/chartColorStyle" Target="colors96.xml"/><Relationship Id="rId3" Type="http://schemas.openxmlformats.org/officeDocument/2006/relationships/package" Target="../embeddings/Microsoft_Excel_Worksheet96.xlsx"/></Relationships>
</file>

<file path=ppt/charts/_rels/chart106.xml.rels><?xml version="1.0" encoding="UTF-8" standalone="yes"?>
<Relationships xmlns="http://schemas.openxmlformats.org/package/2006/relationships"><Relationship Id="rId1" Type="http://schemas.microsoft.com/office/2011/relationships/chartStyle" Target="style97.xml"/><Relationship Id="rId2" Type="http://schemas.microsoft.com/office/2011/relationships/chartColorStyle" Target="colors97.xml"/><Relationship Id="rId3" Type="http://schemas.openxmlformats.org/officeDocument/2006/relationships/package" Target="../embeddings/Microsoft_Excel_Worksheet97.xlsx"/></Relationships>
</file>

<file path=ppt/charts/_rels/chart107.xml.rels><?xml version="1.0" encoding="UTF-8" standalone="yes"?>
<Relationships xmlns="http://schemas.openxmlformats.org/package/2006/relationships"><Relationship Id="rId1" Type="http://schemas.microsoft.com/office/2011/relationships/chartStyle" Target="style98.xml"/><Relationship Id="rId2" Type="http://schemas.microsoft.com/office/2011/relationships/chartColorStyle" Target="colors98.xml"/><Relationship Id="rId3" Type="http://schemas.openxmlformats.org/officeDocument/2006/relationships/package" Target="../embeddings/Microsoft_Excel_Worksheet98.xlsx"/></Relationships>
</file>

<file path=ppt/charts/_rels/chart108.xml.rels><?xml version="1.0" encoding="UTF-8" standalone="yes"?>
<Relationships xmlns="http://schemas.openxmlformats.org/package/2006/relationships"><Relationship Id="rId1" Type="http://schemas.microsoft.com/office/2011/relationships/chartStyle" Target="style99.xml"/><Relationship Id="rId2" Type="http://schemas.microsoft.com/office/2011/relationships/chartColorStyle" Target="colors99.xml"/><Relationship Id="rId3" Type="http://schemas.openxmlformats.org/officeDocument/2006/relationships/package" Target="../embeddings/Microsoft_Excel_Worksheet99.xlsx"/></Relationships>
</file>

<file path=ppt/charts/_rels/chart109.xml.rels><?xml version="1.0" encoding="UTF-8" standalone="yes"?>
<Relationships xmlns="http://schemas.openxmlformats.org/package/2006/relationships"><Relationship Id="rId1" Type="http://schemas.microsoft.com/office/2011/relationships/chartStyle" Target="style100.xml"/><Relationship Id="rId2" Type="http://schemas.microsoft.com/office/2011/relationships/chartColorStyle" Target="colors100.xml"/><Relationship Id="rId3" Type="http://schemas.openxmlformats.org/officeDocument/2006/relationships/package" Target="../embeddings/Microsoft_Excel_Worksheet100.xlsx"/></Relationships>
</file>

<file path=ppt/charts/_rels/chart11.xml.rels><?xml version="1.0" encoding="UTF-8" standalone="yes"?>
<Relationships xmlns="http://schemas.openxmlformats.org/package/2006/relationships"><Relationship Id="rId1" Type="http://schemas.microsoft.com/office/2011/relationships/chartStyle" Target="style4.xml"/><Relationship Id="rId2" Type="http://schemas.microsoft.com/office/2011/relationships/chartColorStyle" Target="colors4.xml"/><Relationship Id="rId3" Type="http://schemas.openxmlformats.org/officeDocument/2006/relationships/package" Target="../embeddings/Microsoft_Excel_Worksheet4.xlsx"/></Relationships>
</file>

<file path=ppt/charts/_rels/chart110.xml.rels><?xml version="1.0" encoding="UTF-8" standalone="yes"?>
<Relationships xmlns="http://schemas.openxmlformats.org/package/2006/relationships"><Relationship Id="rId1" Type="http://schemas.microsoft.com/office/2011/relationships/chartStyle" Target="style101.xml"/><Relationship Id="rId2" Type="http://schemas.microsoft.com/office/2011/relationships/chartColorStyle" Target="colors101.xml"/><Relationship Id="rId3" Type="http://schemas.openxmlformats.org/officeDocument/2006/relationships/package" Target="../embeddings/Microsoft_Excel_Worksheet101.xlsx"/></Relationships>
</file>

<file path=ppt/charts/_rels/chart111.xml.rels><?xml version="1.0" encoding="UTF-8" standalone="yes"?>
<Relationships xmlns="http://schemas.openxmlformats.org/package/2006/relationships"><Relationship Id="rId1" Type="http://schemas.microsoft.com/office/2011/relationships/chartStyle" Target="style102.xml"/><Relationship Id="rId2" Type="http://schemas.microsoft.com/office/2011/relationships/chartColorStyle" Target="colors102.xml"/><Relationship Id="rId3" Type="http://schemas.openxmlformats.org/officeDocument/2006/relationships/package" Target="../embeddings/Microsoft_Excel_Worksheet102.xlsx"/></Relationships>
</file>

<file path=ppt/charts/_rels/chart112.xml.rels><?xml version="1.0" encoding="UTF-8" standalone="yes"?>
<Relationships xmlns="http://schemas.openxmlformats.org/package/2006/relationships"><Relationship Id="rId1" Type="http://schemas.microsoft.com/office/2011/relationships/chartStyle" Target="style103.xml"/><Relationship Id="rId2" Type="http://schemas.microsoft.com/office/2011/relationships/chartColorStyle" Target="colors103.xml"/><Relationship Id="rId3" Type="http://schemas.openxmlformats.org/officeDocument/2006/relationships/package" Target="../embeddings/Microsoft_Excel_Worksheet103.xlsx"/></Relationships>
</file>

<file path=ppt/charts/_rels/chart113.xml.rels><?xml version="1.0" encoding="UTF-8" standalone="yes"?>
<Relationships xmlns="http://schemas.openxmlformats.org/package/2006/relationships"><Relationship Id="rId1" Type="http://schemas.microsoft.com/office/2011/relationships/chartStyle" Target="style104.xml"/><Relationship Id="rId2" Type="http://schemas.microsoft.com/office/2011/relationships/chartColorStyle" Target="colors104.xml"/><Relationship Id="rId3" Type="http://schemas.openxmlformats.org/officeDocument/2006/relationships/package" Target="../embeddings/Microsoft_Excel_Worksheet104.xlsx"/></Relationships>
</file>

<file path=ppt/charts/_rels/chart114.xml.rels><?xml version="1.0" encoding="UTF-8" standalone="yes"?>
<Relationships xmlns="http://schemas.openxmlformats.org/package/2006/relationships"><Relationship Id="rId1" Type="http://schemas.microsoft.com/office/2011/relationships/chartStyle" Target="style105.xml"/><Relationship Id="rId2" Type="http://schemas.microsoft.com/office/2011/relationships/chartColorStyle" Target="colors105.xml"/><Relationship Id="rId3" Type="http://schemas.openxmlformats.org/officeDocument/2006/relationships/package" Target="../embeddings/Microsoft_Excel_Worksheet105.xlsx"/></Relationships>
</file>

<file path=ppt/charts/_rels/chart115.xml.rels><?xml version="1.0" encoding="UTF-8" standalone="yes"?>
<Relationships xmlns="http://schemas.openxmlformats.org/package/2006/relationships"><Relationship Id="rId1" Type="http://schemas.microsoft.com/office/2011/relationships/chartStyle" Target="style106.xml"/><Relationship Id="rId2" Type="http://schemas.microsoft.com/office/2011/relationships/chartColorStyle" Target="colors106.xml"/><Relationship Id="rId3" Type="http://schemas.openxmlformats.org/officeDocument/2006/relationships/package" Target="../embeddings/Microsoft_Excel_Worksheet106.xlsx"/></Relationships>
</file>

<file path=ppt/charts/_rels/chart116.xml.rels><?xml version="1.0" encoding="UTF-8" standalone="yes"?>
<Relationships xmlns="http://schemas.openxmlformats.org/package/2006/relationships"><Relationship Id="rId1" Type="http://schemas.microsoft.com/office/2011/relationships/chartStyle" Target="style107.xml"/><Relationship Id="rId2" Type="http://schemas.microsoft.com/office/2011/relationships/chartColorStyle" Target="colors107.xml"/><Relationship Id="rId3" Type="http://schemas.openxmlformats.org/officeDocument/2006/relationships/package" Target="../embeddings/Microsoft_Excel_Worksheet107.xlsx"/></Relationships>
</file>

<file path=ppt/charts/_rels/chart117.xml.rels><?xml version="1.0" encoding="UTF-8" standalone="yes"?>
<Relationships xmlns="http://schemas.openxmlformats.org/package/2006/relationships"><Relationship Id="rId1" Type="http://schemas.microsoft.com/office/2011/relationships/chartStyle" Target="style108.xml"/><Relationship Id="rId2" Type="http://schemas.microsoft.com/office/2011/relationships/chartColorStyle" Target="colors108.xml"/><Relationship Id="rId3" Type="http://schemas.openxmlformats.org/officeDocument/2006/relationships/package" Target="../embeddings/Microsoft_Excel_Worksheet108.xlsx"/></Relationships>
</file>

<file path=ppt/charts/_rels/chart118.xml.rels><?xml version="1.0" encoding="UTF-8" standalone="yes"?>
<Relationships xmlns="http://schemas.openxmlformats.org/package/2006/relationships"><Relationship Id="rId1" Type="http://schemas.microsoft.com/office/2011/relationships/chartStyle" Target="style109.xml"/><Relationship Id="rId2" Type="http://schemas.microsoft.com/office/2011/relationships/chartColorStyle" Target="colors109.xml"/><Relationship Id="rId3" Type="http://schemas.openxmlformats.org/officeDocument/2006/relationships/package" Target="../embeddings/Microsoft_Excel_Worksheet109.xlsx"/></Relationships>
</file>

<file path=ppt/charts/_rels/chart119.xml.rels><?xml version="1.0" encoding="UTF-8" standalone="yes"?>
<Relationships xmlns="http://schemas.openxmlformats.org/package/2006/relationships"><Relationship Id="rId1" Type="http://schemas.microsoft.com/office/2011/relationships/chartStyle" Target="style110.xml"/><Relationship Id="rId2" Type="http://schemas.microsoft.com/office/2011/relationships/chartColorStyle" Target="colors110.xml"/><Relationship Id="rId3" Type="http://schemas.openxmlformats.org/officeDocument/2006/relationships/package" Target="../embeddings/Microsoft_Excel_Worksheet110.xlsx"/></Relationships>
</file>

<file path=ppt/charts/_rels/chart12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20.xml.rels><?xml version="1.0" encoding="UTF-8" standalone="yes"?>
<Relationships xmlns="http://schemas.openxmlformats.org/package/2006/relationships"><Relationship Id="rId1" Type="http://schemas.microsoft.com/office/2011/relationships/chartStyle" Target="style111.xml"/><Relationship Id="rId2" Type="http://schemas.microsoft.com/office/2011/relationships/chartColorStyle" Target="colors111.xml"/><Relationship Id="rId3" Type="http://schemas.openxmlformats.org/officeDocument/2006/relationships/package" Target="../embeddings/Microsoft_Excel_Worksheet111.xlsx"/></Relationships>
</file>

<file path=ppt/charts/_rels/chart121.xml.rels><?xml version="1.0" encoding="UTF-8" standalone="yes"?>
<Relationships xmlns="http://schemas.openxmlformats.org/package/2006/relationships"><Relationship Id="rId1" Type="http://schemas.microsoft.com/office/2011/relationships/chartStyle" Target="style112.xml"/><Relationship Id="rId2" Type="http://schemas.microsoft.com/office/2011/relationships/chartColorStyle" Target="colors112.xml"/><Relationship Id="rId3" Type="http://schemas.openxmlformats.org/officeDocument/2006/relationships/package" Target="../embeddings/Microsoft_Excel_Worksheet112.xlsx"/></Relationships>
</file>

<file path=ppt/charts/_rels/chart122.xml.rels><?xml version="1.0" encoding="UTF-8" standalone="yes"?>
<Relationships xmlns="http://schemas.openxmlformats.org/package/2006/relationships"><Relationship Id="rId1" Type="http://schemas.microsoft.com/office/2011/relationships/chartStyle" Target="style113.xml"/><Relationship Id="rId2" Type="http://schemas.microsoft.com/office/2011/relationships/chartColorStyle" Target="colors113.xml"/><Relationship Id="rId3" Type="http://schemas.openxmlformats.org/officeDocument/2006/relationships/package" Target="../embeddings/Microsoft_Excel_Worksheet113.xlsx"/></Relationships>
</file>

<file path=ppt/charts/_rels/chart123.xml.rels><?xml version="1.0" encoding="UTF-8" standalone="yes"?>
<Relationships xmlns="http://schemas.openxmlformats.org/package/2006/relationships"><Relationship Id="rId1" Type="http://schemas.microsoft.com/office/2011/relationships/chartStyle" Target="style114.xml"/><Relationship Id="rId2" Type="http://schemas.microsoft.com/office/2011/relationships/chartColorStyle" Target="colors114.xml"/><Relationship Id="rId3" Type="http://schemas.openxmlformats.org/officeDocument/2006/relationships/package" Target="../embeddings/Microsoft_Excel_Worksheet114.xlsx"/></Relationships>
</file>

<file path=ppt/charts/_rels/chart124.xml.rels><?xml version="1.0" encoding="UTF-8" standalone="yes"?>
<Relationships xmlns="http://schemas.openxmlformats.org/package/2006/relationships"><Relationship Id="rId1" Type="http://schemas.microsoft.com/office/2011/relationships/chartStyle" Target="style115.xml"/><Relationship Id="rId2" Type="http://schemas.microsoft.com/office/2011/relationships/chartColorStyle" Target="colors115.xml"/><Relationship Id="rId3" Type="http://schemas.openxmlformats.org/officeDocument/2006/relationships/package" Target="../embeddings/Microsoft_Excel_Worksheet115.xlsx"/></Relationships>
</file>

<file path=ppt/charts/_rels/chart125.xml.rels><?xml version="1.0" encoding="UTF-8" standalone="yes"?>
<Relationships xmlns="http://schemas.openxmlformats.org/package/2006/relationships"><Relationship Id="rId1" Type="http://schemas.microsoft.com/office/2011/relationships/chartStyle" Target="style116.xml"/><Relationship Id="rId2" Type="http://schemas.microsoft.com/office/2011/relationships/chartColorStyle" Target="colors116.xml"/><Relationship Id="rId3" Type="http://schemas.openxmlformats.org/officeDocument/2006/relationships/package" Target="../embeddings/Microsoft_Excel_Worksheet116.xlsx"/></Relationships>
</file>

<file path=ppt/charts/_rels/chart126.xml.rels><?xml version="1.0" encoding="UTF-8" standalone="yes"?>
<Relationships xmlns="http://schemas.openxmlformats.org/package/2006/relationships"><Relationship Id="rId1" Type="http://schemas.microsoft.com/office/2011/relationships/chartStyle" Target="style117.xml"/><Relationship Id="rId2" Type="http://schemas.microsoft.com/office/2011/relationships/chartColorStyle" Target="colors117.xml"/><Relationship Id="rId3" Type="http://schemas.openxmlformats.org/officeDocument/2006/relationships/package" Target="../embeddings/Microsoft_Excel_Worksheet117.xlsx"/></Relationships>
</file>

<file path=ppt/charts/_rels/chart127.xml.rels><?xml version="1.0" encoding="UTF-8" standalone="yes"?>
<Relationships xmlns="http://schemas.openxmlformats.org/package/2006/relationships"><Relationship Id="rId1" Type="http://schemas.microsoft.com/office/2011/relationships/chartStyle" Target="style118.xml"/><Relationship Id="rId2" Type="http://schemas.microsoft.com/office/2011/relationships/chartColorStyle" Target="colors118.xml"/><Relationship Id="rId3" Type="http://schemas.openxmlformats.org/officeDocument/2006/relationships/package" Target="../embeddings/Microsoft_Excel_Worksheet118.xlsx"/></Relationships>
</file>

<file path=ppt/charts/_rels/chart128.xml.rels><?xml version="1.0" encoding="UTF-8" standalone="yes"?>
<Relationships xmlns="http://schemas.openxmlformats.org/package/2006/relationships"><Relationship Id="rId1" Type="http://schemas.microsoft.com/office/2011/relationships/chartStyle" Target="style119.xml"/><Relationship Id="rId2" Type="http://schemas.microsoft.com/office/2011/relationships/chartColorStyle" Target="colors119.xml"/><Relationship Id="rId3" Type="http://schemas.openxmlformats.org/officeDocument/2006/relationships/package" Target="../embeddings/Microsoft_Excel_Worksheet119.xlsx"/></Relationships>
</file>

<file path=ppt/charts/_rels/chart129.xml.rels><?xml version="1.0" encoding="UTF-8" standalone="yes"?>
<Relationships xmlns="http://schemas.openxmlformats.org/package/2006/relationships"><Relationship Id="rId1" Type="http://schemas.microsoft.com/office/2011/relationships/chartStyle" Target="style120.xml"/><Relationship Id="rId2" Type="http://schemas.microsoft.com/office/2011/relationships/chartColorStyle" Target="colors120.xml"/><Relationship Id="rId3" Type="http://schemas.openxmlformats.org/officeDocument/2006/relationships/package" Target="../embeddings/Microsoft_Excel_Worksheet120.xlsx"/></Relationships>
</file>

<file path=ppt/charts/_rels/chart13.xml.rels><?xml version="1.0" encoding="UTF-8" standalone="yes"?>
<Relationships xmlns="http://schemas.openxmlformats.org/package/2006/relationships"><Relationship Id="rId1" Type="http://schemas.microsoft.com/office/2011/relationships/chartStyle" Target="style5.xml"/><Relationship Id="rId2" Type="http://schemas.microsoft.com/office/2011/relationships/chartColorStyle" Target="colors5.xml"/><Relationship Id="rId3" Type="http://schemas.openxmlformats.org/officeDocument/2006/relationships/package" Target="../embeddings/Microsoft_Excel_Worksheet5.xlsx"/></Relationships>
</file>

<file path=ppt/charts/_rels/chart130.xml.rels><?xml version="1.0" encoding="UTF-8" standalone="yes"?>
<Relationships xmlns="http://schemas.openxmlformats.org/package/2006/relationships"><Relationship Id="rId1" Type="http://schemas.microsoft.com/office/2011/relationships/chartStyle" Target="style121.xml"/><Relationship Id="rId2" Type="http://schemas.microsoft.com/office/2011/relationships/chartColorStyle" Target="colors121.xml"/><Relationship Id="rId3" Type="http://schemas.openxmlformats.org/officeDocument/2006/relationships/package" Target="../embeddings/Microsoft_Excel_Worksheet121.xlsx"/></Relationships>
</file>

<file path=ppt/charts/_rels/chart131.xml.rels><?xml version="1.0" encoding="UTF-8" standalone="yes"?>
<Relationships xmlns="http://schemas.openxmlformats.org/package/2006/relationships"><Relationship Id="rId1" Type="http://schemas.microsoft.com/office/2011/relationships/chartStyle" Target="style122.xml"/><Relationship Id="rId2" Type="http://schemas.microsoft.com/office/2011/relationships/chartColorStyle" Target="colors122.xml"/><Relationship Id="rId3" Type="http://schemas.openxmlformats.org/officeDocument/2006/relationships/package" Target="../embeddings/Microsoft_Excel_Worksheet122.xlsx"/></Relationships>
</file>

<file path=ppt/charts/_rels/chart132.xml.rels><?xml version="1.0" encoding="UTF-8" standalone="yes"?>
<Relationships xmlns="http://schemas.openxmlformats.org/package/2006/relationships"><Relationship Id="rId1" Type="http://schemas.microsoft.com/office/2011/relationships/chartStyle" Target="style123.xml"/><Relationship Id="rId2" Type="http://schemas.microsoft.com/office/2011/relationships/chartColorStyle" Target="colors123.xml"/><Relationship Id="rId3" Type="http://schemas.openxmlformats.org/officeDocument/2006/relationships/package" Target="../embeddings/Microsoft_Excel_Worksheet123.xlsx"/></Relationships>
</file>

<file path=ppt/charts/_rels/chart133.xml.rels><?xml version="1.0" encoding="UTF-8" standalone="yes"?>
<Relationships xmlns="http://schemas.openxmlformats.org/package/2006/relationships"><Relationship Id="rId1" Type="http://schemas.microsoft.com/office/2011/relationships/chartStyle" Target="style124.xml"/><Relationship Id="rId2" Type="http://schemas.microsoft.com/office/2011/relationships/chartColorStyle" Target="colors124.xml"/><Relationship Id="rId3" Type="http://schemas.openxmlformats.org/officeDocument/2006/relationships/package" Target="../embeddings/Microsoft_Excel_Worksheet124.xlsx"/></Relationships>
</file>

<file path=ppt/charts/_rels/chart134.xml.rels><?xml version="1.0" encoding="UTF-8" standalone="yes"?>
<Relationships xmlns="http://schemas.openxmlformats.org/package/2006/relationships"><Relationship Id="rId1" Type="http://schemas.microsoft.com/office/2011/relationships/chartStyle" Target="style125.xml"/><Relationship Id="rId2" Type="http://schemas.microsoft.com/office/2011/relationships/chartColorStyle" Target="colors125.xml"/><Relationship Id="rId3" Type="http://schemas.openxmlformats.org/officeDocument/2006/relationships/package" Target="../embeddings/Microsoft_Excel_Worksheet125.xlsx"/></Relationships>
</file>

<file path=ppt/charts/_rels/chart135.xml.rels><?xml version="1.0" encoding="UTF-8" standalone="yes"?>
<Relationships xmlns="http://schemas.openxmlformats.org/package/2006/relationships"><Relationship Id="rId1" Type="http://schemas.microsoft.com/office/2011/relationships/chartStyle" Target="style126.xml"/><Relationship Id="rId2" Type="http://schemas.microsoft.com/office/2011/relationships/chartColorStyle" Target="colors126.xml"/><Relationship Id="rId3" Type="http://schemas.openxmlformats.org/officeDocument/2006/relationships/package" Target="../embeddings/Microsoft_Excel_Worksheet126.xlsx"/></Relationships>
</file>

<file path=ppt/charts/_rels/chart136.xml.rels><?xml version="1.0" encoding="UTF-8" standalone="yes"?>
<Relationships xmlns="http://schemas.openxmlformats.org/package/2006/relationships"><Relationship Id="rId1" Type="http://schemas.microsoft.com/office/2011/relationships/chartStyle" Target="style127.xml"/><Relationship Id="rId2" Type="http://schemas.microsoft.com/office/2011/relationships/chartColorStyle" Target="colors127.xml"/><Relationship Id="rId3" Type="http://schemas.openxmlformats.org/officeDocument/2006/relationships/package" Target="../embeddings/Microsoft_Excel_Worksheet127.xlsx"/></Relationships>
</file>

<file path=ppt/charts/_rels/chart137.xml.rels><?xml version="1.0" encoding="UTF-8" standalone="yes"?>
<Relationships xmlns="http://schemas.openxmlformats.org/package/2006/relationships"><Relationship Id="rId1" Type="http://schemas.microsoft.com/office/2011/relationships/chartStyle" Target="style128.xml"/><Relationship Id="rId2" Type="http://schemas.microsoft.com/office/2011/relationships/chartColorStyle" Target="colors128.xml"/><Relationship Id="rId3" Type="http://schemas.openxmlformats.org/officeDocument/2006/relationships/package" Target="../embeddings/Microsoft_Excel_Worksheet128.xlsx"/></Relationships>
</file>

<file path=ppt/charts/_rels/chart138.xml.rels><?xml version="1.0" encoding="UTF-8" standalone="yes"?>
<Relationships xmlns="http://schemas.openxmlformats.org/package/2006/relationships"><Relationship Id="rId1" Type="http://schemas.microsoft.com/office/2011/relationships/chartStyle" Target="style129.xml"/><Relationship Id="rId2" Type="http://schemas.microsoft.com/office/2011/relationships/chartColorStyle" Target="colors129.xml"/><Relationship Id="rId3" Type="http://schemas.openxmlformats.org/officeDocument/2006/relationships/package" Target="../embeddings/Microsoft_Excel_Worksheet129.xlsx"/></Relationships>
</file>

<file path=ppt/charts/_rels/chart139.xml.rels><?xml version="1.0" encoding="UTF-8" standalone="yes"?>
<Relationships xmlns="http://schemas.openxmlformats.org/package/2006/relationships"><Relationship Id="rId1" Type="http://schemas.microsoft.com/office/2011/relationships/chartStyle" Target="style130.xml"/><Relationship Id="rId2" Type="http://schemas.microsoft.com/office/2011/relationships/chartColorStyle" Target="colors130.xml"/><Relationship Id="rId3" Type="http://schemas.openxmlformats.org/officeDocument/2006/relationships/package" Target="../embeddings/Microsoft_Excel_Worksheet130.xlsx"/></Relationships>
</file>

<file path=ppt/charts/_rels/chart14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140.xml.rels><?xml version="1.0" encoding="UTF-8" standalone="yes"?>
<Relationships xmlns="http://schemas.openxmlformats.org/package/2006/relationships"><Relationship Id="rId1" Type="http://schemas.microsoft.com/office/2011/relationships/chartStyle" Target="style131.xml"/><Relationship Id="rId2" Type="http://schemas.microsoft.com/office/2011/relationships/chartColorStyle" Target="colors131.xml"/><Relationship Id="rId3" Type="http://schemas.openxmlformats.org/officeDocument/2006/relationships/package" Target="../embeddings/Microsoft_Excel_Worksheet131.xlsx"/></Relationships>
</file>

<file path=ppt/charts/_rels/chart141.xml.rels><?xml version="1.0" encoding="UTF-8" standalone="yes"?>
<Relationships xmlns="http://schemas.openxmlformats.org/package/2006/relationships"><Relationship Id="rId1" Type="http://schemas.microsoft.com/office/2011/relationships/chartStyle" Target="style132.xml"/><Relationship Id="rId2" Type="http://schemas.microsoft.com/office/2011/relationships/chartColorStyle" Target="colors132.xml"/><Relationship Id="rId3" Type="http://schemas.openxmlformats.org/officeDocument/2006/relationships/package" Target="../embeddings/Microsoft_Excel_Worksheet132.xlsx"/></Relationships>
</file>

<file path=ppt/charts/_rels/chart142.xml.rels><?xml version="1.0" encoding="UTF-8" standalone="yes"?>
<Relationships xmlns="http://schemas.openxmlformats.org/package/2006/relationships"><Relationship Id="rId1" Type="http://schemas.microsoft.com/office/2011/relationships/chartStyle" Target="style133.xml"/><Relationship Id="rId2" Type="http://schemas.microsoft.com/office/2011/relationships/chartColorStyle" Target="colors133.xml"/><Relationship Id="rId3" Type="http://schemas.openxmlformats.org/officeDocument/2006/relationships/package" Target="../embeddings/Microsoft_Excel_Worksheet133.xlsx"/></Relationships>
</file>

<file path=ppt/charts/_rels/chart143.xml.rels><?xml version="1.0" encoding="UTF-8" standalone="yes"?>
<Relationships xmlns="http://schemas.openxmlformats.org/package/2006/relationships"><Relationship Id="rId1" Type="http://schemas.microsoft.com/office/2011/relationships/chartStyle" Target="style134.xml"/><Relationship Id="rId2" Type="http://schemas.microsoft.com/office/2011/relationships/chartColorStyle" Target="colors134.xml"/><Relationship Id="rId3" Type="http://schemas.openxmlformats.org/officeDocument/2006/relationships/package" Target="../embeddings/Microsoft_Excel_Worksheet134.xlsx"/></Relationships>
</file>

<file path=ppt/charts/_rels/chart144.xml.rels><?xml version="1.0" encoding="UTF-8" standalone="yes"?>
<Relationships xmlns="http://schemas.openxmlformats.org/package/2006/relationships"><Relationship Id="rId1" Type="http://schemas.microsoft.com/office/2011/relationships/chartStyle" Target="style135.xml"/><Relationship Id="rId2" Type="http://schemas.microsoft.com/office/2011/relationships/chartColorStyle" Target="colors135.xml"/><Relationship Id="rId3" Type="http://schemas.openxmlformats.org/officeDocument/2006/relationships/package" Target="../embeddings/Microsoft_Excel_Worksheet135.xlsx"/></Relationships>
</file>

<file path=ppt/charts/_rels/chart145.xml.rels><?xml version="1.0" encoding="UTF-8" standalone="yes"?>
<Relationships xmlns="http://schemas.openxmlformats.org/package/2006/relationships"><Relationship Id="rId1" Type="http://schemas.microsoft.com/office/2011/relationships/chartStyle" Target="style136.xml"/><Relationship Id="rId2" Type="http://schemas.microsoft.com/office/2011/relationships/chartColorStyle" Target="colors136.xml"/><Relationship Id="rId3" Type="http://schemas.openxmlformats.org/officeDocument/2006/relationships/package" Target="../embeddings/Microsoft_Excel_Worksheet136.xlsx"/></Relationships>
</file>

<file path=ppt/charts/_rels/chart146.xml.rels><?xml version="1.0" encoding="UTF-8" standalone="yes"?>
<Relationships xmlns="http://schemas.openxmlformats.org/package/2006/relationships"><Relationship Id="rId1" Type="http://schemas.microsoft.com/office/2011/relationships/chartStyle" Target="style137.xml"/><Relationship Id="rId2" Type="http://schemas.microsoft.com/office/2011/relationships/chartColorStyle" Target="colors137.xml"/><Relationship Id="rId3" Type="http://schemas.openxmlformats.org/officeDocument/2006/relationships/package" Target="../embeddings/Microsoft_Excel_Worksheet137.xlsx"/></Relationships>
</file>

<file path=ppt/charts/_rels/chart147.xml.rels><?xml version="1.0" encoding="UTF-8" standalone="yes"?>
<Relationships xmlns="http://schemas.openxmlformats.org/package/2006/relationships"><Relationship Id="rId1" Type="http://schemas.microsoft.com/office/2011/relationships/chartStyle" Target="style138.xml"/><Relationship Id="rId2" Type="http://schemas.microsoft.com/office/2011/relationships/chartColorStyle" Target="colors138.xml"/><Relationship Id="rId3" Type="http://schemas.openxmlformats.org/officeDocument/2006/relationships/package" Target="../embeddings/Microsoft_Excel_Worksheet138.xlsx"/></Relationships>
</file>

<file path=ppt/charts/_rels/chart148.xml.rels><?xml version="1.0" encoding="UTF-8" standalone="yes"?>
<Relationships xmlns="http://schemas.openxmlformats.org/package/2006/relationships"><Relationship Id="rId1" Type="http://schemas.microsoft.com/office/2011/relationships/chartStyle" Target="style139.xml"/><Relationship Id="rId2" Type="http://schemas.microsoft.com/office/2011/relationships/chartColorStyle" Target="colors139.xml"/><Relationship Id="rId3" Type="http://schemas.openxmlformats.org/officeDocument/2006/relationships/package" Target="../embeddings/Microsoft_Excel_Worksheet139.xlsx"/></Relationships>
</file>

<file path=ppt/charts/_rels/chart149.xml.rels><?xml version="1.0" encoding="UTF-8" standalone="yes"?>
<Relationships xmlns="http://schemas.openxmlformats.org/package/2006/relationships"><Relationship Id="rId1" Type="http://schemas.microsoft.com/office/2011/relationships/chartStyle" Target="style140.xml"/><Relationship Id="rId2" Type="http://schemas.microsoft.com/office/2011/relationships/chartColorStyle" Target="colors140.xml"/><Relationship Id="rId3" Type="http://schemas.openxmlformats.org/officeDocument/2006/relationships/package" Target="../embeddings/Microsoft_Excel_Worksheet140.xlsx"/></Relationships>
</file>

<file path=ppt/charts/_rels/chart15.xml.rels><?xml version="1.0" encoding="UTF-8" standalone="yes"?>
<Relationships xmlns="http://schemas.openxmlformats.org/package/2006/relationships"><Relationship Id="rId1" Type="http://schemas.microsoft.com/office/2011/relationships/chartStyle" Target="style6.xml"/><Relationship Id="rId2" Type="http://schemas.microsoft.com/office/2011/relationships/chartColorStyle" Target="colors6.xml"/><Relationship Id="rId3" Type="http://schemas.openxmlformats.org/officeDocument/2006/relationships/package" Target="../embeddings/Microsoft_Excel_Worksheet6.xlsx"/></Relationships>
</file>

<file path=ppt/charts/_rels/chart150.xml.rels><?xml version="1.0" encoding="UTF-8" standalone="yes"?>
<Relationships xmlns="http://schemas.openxmlformats.org/package/2006/relationships"><Relationship Id="rId1" Type="http://schemas.microsoft.com/office/2011/relationships/chartStyle" Target="style141.xml"/><Relationship Id="rId2" Type="http://schemas.microsoft.com/office/2011/relationships/chartColorStyle" Target="colors141.xml"/><Relationship Id="rId3" Type="http://schemas.openxmlformats.org/officeDocument/2006/relationships/package" Target="../embeddings/Microsoft_Excel_Worksheet141.xlsx"/></Relationships>
</file>

<file path=ppt/charts/_rels/chart151.xml.rels><?xml version="1.0" encoding="UTF-8" standalone="yes"?>
<Relationships xmlns="http://schemas.openxmlformats.org/package/2006/relationships"><Relationship Id="rId1" Type="http://schemas.microsoft.com/office/2011/relationships/chartStyle" Target="style142.xml"/><Relationship Id="rId2" Type="http://schemas.microsoft.com/office/2011/relationships/chartColorStyle" Target="colors142.xml"/><Relationship Id="rId3" Type="http://schemas.openxmlformats.org/officeDocument/2006/relationships/package" Target="../embeddings/Microsoft_Excel_Worksheet142.xlsx"/></Relationships>
</file>

<file path=ppt/charts/_rels/chart152.xml.rels><?xml version="1.0" encoding="UTF-8" standalone="yes"?>
<Relationships xmlns="http://schemas.openxmlformats.org/package/2006/relationships"><Relationship Id="rId1" Type="http://schemas.microsoft.com/office/2011/relationships/chartStyle" Target="style143.xml"/><Relationship Id="rId2" Type="http://schemas.microsoft.com/office/2011/relationships/chartColorStyle" Target="colors143.xml"/><Relationship Id="rId3" Type="http://schemas.openxmlformats.org/officeDocument/2006/relationships/package" Target="../embeddings/Microsoft_Excel_Worksheet143.xlsx"/></Relationships>
</file>

<file path=ppt/charts/_rels/chart153.xml.rels><?xml version="1.0" encoding="UTF-8" standalone="yes"?>
<Relationships xmlns="http://schemas.openxmlformats.org/package/2006/relationships"><Relationship Id="rId1" Type="http://schemas.microsoft.com/office/2011/relationships/chartStyle" Target="style144.xml"/><Relationship Id="rId2" Type="http://schemas.microsoft.com/office/2011/relationships/chartColorStyle" Target="colors144.xml"/><Relationship Id="rId3" Type="http://schemas.openxmlformats.org/officeDocument/2006/relationships/package" Target="../embeddings/Microsoft_Excel_Worksheet144.xlsx"/></Relationships>
</file>

<file path=ppt/charts/_rels/chart154.xml.rels><?xml version="1.0" encoding="UTF-8" standalone="yes"?>
<Relationships xmlns="http://schemas.openxmlformats.org/package/2006/relationships"><Relationship Id="rId1" Type="http://schemas.microsoft.com/office/2011/relationships/chartStyle" Target="style145.xml"/><Relationship Id="rId2" Type="http://schemas.microsoft.com/office/2011/relationships/chartColorStyle" Target="colors145.xml"/><Relationship Id="rId3" Type="http://schemas.openxmlformats.org/officeDocument/2006/relationships/package" Target="../embeddings/Microsoft_Excel_Worksheet145.xlsx"/></Relationships>
</file>

<file path=ppt/charts/_rels/chart155.xml.rels><?xml version="1.0" encoding="UTF-8" standalone="yes"?>
<Relationships xmlns="http://schemas.openxmlformats.org/package/2006/relationships"><Relationship Id="rId1" Type="http://schemas.microsoft.com/office/2011/relationships/chartStyle" Target="style146.xml"/><Relationship Id="rId2" Type="http://schemas.microsoft.com/office/2011/relationships/chartColorStyle" Target="colors146.xml"/><Relationship Id="rId3" Type="http://schemas.openxmlformats.org/officeDocument/2006/relationships/package" Target="../embeddings/Microsoft_Excel_Worksheet146.xlsx"/></Relationships>
</file>

<file path=ppt/charts/_rels/chart156.xml.rels><?xml version="1.0" encoding="UTF-8" standalone="yes"?>
<Relationships xmlns="http://schemas.openxmlformats.org/package/2006/relationships"><Relationship Id="rId1" Type="http://schemas.microsoft.com/office/2011/relationships/chartStyle" Target="style147.xml"/><Relationship Id="rId2" Type="http://schemas.microsoft.com/office/2011/relationships/chartColorStyle" Target="colors147.xml"/><Relationship Id="rId3" Type="http://schemas.openxmlformats.org/officeDocument/2006/relationships/package" Target="../embeddings/Microsoft_Excel_Worksheet147.xlsx"/></Relationships>
</file>

<file path=ppt/charts/_rels/chart157.xml.rels><?xml version="1.0" encoding="UTF-8" standalone="yes"?>
<Relationships xmlns="http://schemas.openxmlformats.org/package/2006/relationships"><Relationship Id="rId1" Type="http://schemas.microsoft.com/office/2011/relationships/chartStyle" Target="style148.xml"/><Relationship Id="rId2" Type="http://schemas.microsoft.com/office/2011/relationships/chartColorStyle" Target="colors148.xml"/><Relationship Id="rId3" Type="http://schemas.openxmlformats.org/officeDocument/2006/relationships/package" Target="../embeddings/Microsoft_Excel_Worksheet148.xlsx"/></Relationships>
</file>

<file path=ppt/charts/_rels/chart158.xml.rels><?xml version="1.0" encoding="UTF-8" standalone="yes"?>
<Relationships xmlns="http://schemas.openxmlformats.org/package/2006/relationships"><Relationship Id="rId1" Type="http://schemas.microsoft.com/office/2011/relationships/chartStyle" Target="style149.xml"/><Relationship Id="rId2" Type="http://schemas.microsoft.com/office/2011/relationships/chartColorStyle" Target="colors149.xml"/><Relationship Id="rId3" Type="http://schemas.openxmlformats.org/officeDocument/2006/relationships/package" Target="../embeddings/Microsoft_Excel_Worksheet149.xlsx"/></Relationships>
</file>

<file path=ppt/charts/_rels/chart159.xml.rels><?xml version="1.0" encoding="UTF-8" standalone="yes"?>
<Relationships xmlns="http://schemas.openxmlformats.org/package/2006/relationships"><Relationship Id="rId1" Type="http://schemas.microsoft.com/office/2011/relationships/chartStyle" Target="style150.xml"/><Relationship Id="rId2" Type="http://schemas.microsoft.com/office/2011/relationships/chartColorStyle" Target="colors150.xml"/><Relationship Id="rId3" Type="http://schemas.openxmlformats.org/officeDocument/2006/relationships/package" Target="../embeddings/Microsoft_Excel_Worksheet150.xlsx"/></Relationships>
</file>

<file path=ppt/charts/_rels/chart16.xml.rels><?xml version="1.0" encoding="UTF-8" standalone="yes"?>
<Relationships xmlns="http://schemas.openxmlformats.org/package/2006/relationships"><Relationship Id="rId1" Type="http://schemas.microsoft.com/office/2011/relationships/chartStyle" Target="style7.xml"/><Relationship Id="rId2" Type="http://schemas.microsoft.com/office/2011/relationships/chartColorStyle" Target="colors7.xml"/><Relationship Id="rId3" Type="http://schemas.openxmlformats.org/officeDocument/2006/relationships/package" Target="../embeddings/Microsoft_Excel_Worksheet7.xlsx"/></Relationships>
</file>

<file path=ppt/charts/_rels/chart160.xml.rels><?xml version="1.0" encoding="UTF-8" standalone="yes"?>
<Relationships xmlns="http://schemas.openxmlformats.org/package/2006/relationships"><Relationship Id="rId1" Type="http://schemas.microsoft.com/office/2011/relationships/chartStyle" Target="style151.xml"/><Relationship Id="rId2" Type="http://schemas.microsoft.com/office/2011/relationships/chartColorStyle" Target="colors151.xml"/><Relationship Id="rId3" Type="http://schemas.openxmlformats.org/officeDocument/2006/relationships/package" Target="../embeddings/Microsoft_Excel_Worksheet151.xlsx"/></Relationships>
</file>

<file path=ppt/charts/_rels/chart161.xml.rels><?xml version="1.0" encoding="UTF-8" standalone="yes"?>
<Relationships xmlns="http://schemas.openxmlformats.org/package/2006/relationships"><Relationship Id="rId1" Type="http://schemas.microsoft.com/office/2011/relationships/chartStyle" Target="style152.xml"/><Relationship Id="rId2" Type="http://schemas.microsoft.com/office/2011/relationships/chartColorStyle" Target="colors152.xml"/><Relationship Id="rId3" Type="http://schemas.openxmlformats.org/officeDocument/2006/relationships/package" Target="../embeddings/Microsoft_Excel_Worksheet152.xlsx"/></Relationships>
</file>

<file path=ppt/charts/_rels/chart162.xml.rels><?xml version="1.0" encoding="UTF-8" standalone="yes"?>
<Relationships xmlns="http://schemas.openxmlformats.org/package/2006/relationships"><Relationship Id="rId1" Type="http://schemas.microsoft.com/office/2011/relationships/chartStyle" Target="style153.xml"/><Relationship Id="rId2" Type="http://schemas.microsoft.com/office/2011/relationships/chartColorStyle" Target="colors153.xml"/><Relationship Id="rId3" Type="http://schemas.openxmlformats.org/officeDocument/2006/relationships/package" Target="../embeddings/Microsoft_Excel_Worksheet153.xlsx"/></Relationships>
</file>

<file path=ppt/charts/_rels/chart163.xml.rels><?xml version="1.0" encoding="UTF-8" standalone="yes"?>
<Relationships xmlns="http://schemas.openxmlformats.org/package/2006/relationships"><Relationship Id="rId1" Type="http://schemas.microsoft.com/office/2011/relationships/chartStyle" Target="style154.xml"/><Relationship Id="rId2" Type="http://schemas.microsoft.com/office/2011/relationships/chartColorStyle" Target="colors154.xml"/><Relationship Id="rId3" Type="http://schemas.openxmlformats.org/officeDocument/2006/relationships/package" Target="../embeddings/Microsoft_Excel_Worksheet154.xlsx"/></Relationships>
</file>

<file path=ppt/charts/_rels/chart164.xml.rels><?xml version="1.0" encoding="UTF-8" standalone="yes"?>
<Relationships xmlns="http://schemas.openxmlformats.org/package/2006/relationships"><Relationship Id="rId1" Type="http://schemas.microsoft.com/office/2011/relationships/chartStyle" Target="style155.xml"/><Relationship Id="rId2" Type="http://schemas.microsoft.com/office/2011/relationships/chartColorStyle" Target="colors155.xml"/><Relationship Id="rId3" Type="http://schemas.openxmlformats.org/officeDocument/2006/relationships/package" Target="../embeddings/Microsoft_Excel_Worksheet155.xlsx"/></Relationships>
</file>

<file path=ppt/charts/_rels/chart165.xml.rels><?xml version="1.0" encoding="UTF-8" standalone="yes"?>
<Relationships xmlns="http://schemas.openxmlformats.org/package/2006/relationships"><Relationship Id="rId1" Type="http://schemas.microsoft.com/office/2011/relationships/chartStyle" Target="style156.xml"/><Relationship Id="rId2" Type="http://schemas.microsoft.com/office/2011/relationships/chartColorStyle" Target="colors156.xml"/><Relationship Id="rId3" Type="http://schemas.openxmlformats.org/officeDocument/2006/relationships/package" Target="../embeddings/Microsoft_Excel_Worksheet156.xlsx"/></Relationships>
</file>

<file path=ppt/charts/_rels/chart166.xml.rels><?xml version="1.0" encoding="UTF-8" standalone="yes"?>
<Relationships xmlns="http://schemas.openxmlformats.org/package/2006/relationships"><Relationship Id="rId1" Type="http://schemas.microsoft.com/office/2011/relationships/chartStyle" Target="style157.xml"/><Relationship Id="rId2" Type="http://schemas.microsoft.com/office/2011/relationships/chartColorStyle" Target="colors157.xml"/><Relationship Id="rId3" Type="http://schemas.openxmlformats.org/officeDocument/2006/relationships/package" Target="../embeddings/Microsoft_Excel_Worksheet157.xlsx"/></Relationships>
</file>

<file path=ppt/charts/_rels/chart167.xml.rels><?xml version="1.0" encoding="UTF-8" standalone="yes"?>
<Relationships xmlns="http://schemas.openxmlformats.org/package/2006/relationships"><Relationship Id="rId1" Type="http://schemas.microsoft.com/office/2011/relationships/chartStyle" Target="style158.xml"/><Relationship Id="rId2" Type="http://schemas.microsoft.com/office/2011/relationships/chartColorStyle" Target="colors158.xml"/><Relationship Id="rId3" Type="http://schemas.openxmlformats.org/officeDocument/2006/relationships/package" Target="../embeddings/Microsoft_Excel_Worksheet158.xlsx"/></Relationships>
</file>

<file path=ppt/charts/_rels/chart168.xml.rels><?xml version="1.0" encoding="UTF-8" standalone="yes"?>
<Relationships xmlns="http://schemas.openxmlformats.org/package/2006/relationships"><Relationship Id="rId1" Type="http://schemas.microsoft.com/office/2011/relationships/chartStyle" Target="style159.xml"/><Relationship Id="rId2" Type="http://schemas.microsoft.com/office/2011/relationships/chartColorStyle" Target="colors159.xml"/><Relationship Id="rId3" Type="http://schemas.openxmlformats.org/officeDocument/2006/relationships/package" Target="../embeddings/Microsoft_Excel_Worksheet159.xlsx"/></Relationships>
</file>

<file path=ppt/charts/_rels/chart169.xml.rels><?xml version="1.0" encoding="UTF-8" standalone="yes"?>
<Relationships xmlns="http://schemas.openxmlformats.org/package/2006/relationships"><Relationship Id="rId1" Type="http://schemas.microsoft.com/office/2011/relationships/chartStyle" Target="style160.xml"/><Relationship Id="rId2" Type="http://schemas.microsoft.com/office/2011/relationships/chartColorStyle" Target="colors160.xml"/><Relationship Id="rId3" Type="http://schemas.openxmlformats.org/officeDocument/2006/relationships/package" Target="../embeddings/Microsoft_Excel_Worksheet160.xlsx"/></Relationships>
</file>

<file path=ppt/charts/_rels/chart17.xml.rels><?xml version="1.0" encoding="UTF-8" standalone="yes"?>
<Relationships xmlns="http://schemas.openxmlformats.org/package/2006/relationships"><Relationship Id="rId1" Type="http://schemas.microsoft.com/office/2011/relationships/chartStyle" Target="style8.xml"/><Relationship Id="rId2" Type="http://schemas.microsoft.com/office/2011/relationships/chartColorStyle" Target="colors8.xml"/><Relationship Id="rId3" Type="http://schemas.openxmlformats.org/officeDocument/2006/relationships/package" Target="../embeddings/Microsoft_Excel_Worksheet8.xlsx"/></Relationships>
</file>

<file path=ppt/charts/_rels/chart170.xml.rels><?xml version="1.0" encoding="UTF-8" standalone="yes"?>
<Relationships xmlns="http://schemas.openxmlformats.org/package/2006/relationships"><Relationship Id="rId1" Type="http://schemas.microsoft.com/office/2011/relationships/chartStyle" Target="style161.xml"/><Relationship Id="rId2" Type="http://schemas.microsoft.com/office/2011/relationships/chartColorStyle" Target="colors161.xml"/><Relationship Id="rId3" Type="http://schemas.openxmlformats.org/officeDocument/2006/relationships/package" Target="../embeddings/Microsoft_Excel_Worksheet161.xlsx"/></Relationships>
</file>

<file path=ppt/charts/_rels/chart171.xml.rels><?xml version="1.0" encoding="UTF-8" standalone="yes"?>
<Relationships xmlns="http://schemas.openxmlformats.org/package/2006/relationships"><Relationship Id="rId1" Type="http://schemas.microsoft.com/office/2011/relationships/chartStyle" Target="style162.xml"/><Relationship Id="rId2" Type="http://schemas.microsoft.com/office/2011/relationships/chartColorStyle" Target="colors162.xml"/><Relationship Id="rId3" Type="http://schemas.openxmlformats.org/officeDocument/2006/relationships/package" Target="../embeddings/Microsoft_Excel_Worksheet162.xlsx"/></Relationships>
</file>

<file path=ppt/charts/_rels/chart172.xml.rels><?xml version="1.0" encoding="UTF-8" standalone="yes"?>
<Relationships xmlns="http://schemas.openxmlformats.org/package/2006/relationships"><Relationship Id="rId1" Type="http://schemas.microsoft.com/office/2011/relationships/chartStyle" Target="style163.xml"/><Relationship Id="rId2" Type="http://schemas.microsoft.com/office/2011/relationships/chartColorStyle" Target="colors163.xml"/><Relationship Id="rId3" Type="http://schemas.openxmlformats.org/officeDocument/2006/relationships/package" Target="../embeddings/Microsoft_Excel_Worksheet163.xlsx"/></Relationships>
</file>

<file path=ppt/charts/_rels/chart173.xml.rels><?xml version="1.0" encoding="UTF-8" standalone="yes"?>
<Relationships xmlns="http://schemas.openxmlformats.org/package/2006/relationships"><Relationship Id="rId1" Type="http://schemas.microsoft.com/office/2011/relationships/chartStyle" Target="style164.xml"/><Relationship Id="rId2" Type="http://schemas.microsoft.com/office/2011/relationships/chartColorStyle" Target="colors164.xml"/><Relationship Id="rId3" Type="http://schemas.openxmlformats.org/officeDocument/2006/relationships/package" Target="../embeddings/Microsoft_Excel_Worksheet164.xlsx"/></Relationships>
</file>

<file path=ppt/charts/_rels/chart174.xml.rels><?xml version="1.0" encoding="UTF-8" standalone="yes"?>
<Relationships xmlns="http://schemas.openxmlformats.org/package/2006/relationships"><Relationship Id="rId1" Type="http://schemas.microsoft.com/office/2011/relationships/chartStyle" Target="style165.xml"/><Relationship Id="rId2" Type="http://schemas.microsoft.com/office/2011/relationships/chartColorStyle" Target="colors165.xml"/><Relationship Id="rId3" Type="http://schemas.openxmlformats.org/officeDocument/2006/relationships/package" Target="../embeddings/Microsoft_Excel_Worksheet165.xlsx"/></Relationships>
</file>

<file path=ppt/charts/_rels/chart175.xml.rels><?xml version="1.0" encoding="UTF-8" standalone="yes"?>
<Relationships xmlns="http://schemas.openxmlformats.org/package/2006/relationships"><Relationship Id="rId1" Type="http://schemas.microsoft.com/office/2011/relationships/chartStyle" Target="style166.xml"/><Relationship Id="rId2" Type="http://schemas.microsoft.com/office/2011/relationships/chartColorStyle" Target="colors166.xml"/><Relationship Id="rId3" Type="http://schemas.openxmlformats.org/officeDocument/2006/relationships/package" Target="../embeddings/Microsoft_Excel_Worksheet166.xlsx"/></Relationships>
</file>

<file path=ppt/charts/_rels/chart176.xml.rels><?xml version="1.0" encoding="UTF-8" standalone="yes"?>
<Relationships xmlns="http://schemas.openxmlformats.org/package/2006/relationships"><Relationship Id="rId1" Type="http://schemas.microsoft.com/office/2011/relationships/chartStyle" Target="style167.xml"/><Relationship Id="rId2" Type="http://schemas.microsoft.com/office/2011/relationships/chartColorStyle" Target="colors167.xml"/><Relationship Id="rId3" Type="http://schemas.openxmlformats.org/officeDocument/2006/relationships/package" Target="../embeddings/Microsoft_Excel_Worksheet167.xlsx"/></Relationships>
</file>

<file path=ppt/charts/_rels/chart177.xml.rels><?xml version="1.0" encoding="UTF-8" standalone="yes"?>
<Relationships xmlns="http://schemas.openxmlformats.org/package/2006/relationships"><Relationship Id="rId1" Type="http://schemas.microsoft.com/office/2011/relationships/chartStyle" Target="style168.xml"/><Relationship Id="rId2" Type="http://schemas.microsoft.com/office/2011/relationships/chartColorStyle" Target="colors168.xml"/><Relationship Id="rId3" Type="http://schemas.openxmlformats.org/officeDocument/2006/relationships/package" Target="../embeddings/Microsoft_Excel_Worksheet168.xlsx"/></Relationships>
</file>

<file path=ppt/charts/_rels/chart178.xml.rels><?xml version="1.0" encoding="UTF-8" standalone="yes"?>
<Relationships xmlns="http://schemas.openxmlformats.org/package/2006/relationships"><Relationship Id="rId1" Type="http://schemas.microsoft.com/office/2011/relationships/chartStyle" Target="style169.xml"/><Relationship Id="rId2" Type="http://schemas.microsoft.com/office/2011/relationships/chartColorStyle" Target="colors169.xml"/><Relationship Id="rId3" Type="http://schemas.openxmlformats.org/officeDocument/2006/relationships/package" Target="../embeddings/Microsoft_Excel_Worksheet169.xlsx"/></Relationships>
</file>

<file path=ppt/charts/_rels/chart179.xml.rels><?xml version="1.0" encoding="UTF-8" standalone="yes"?>
<Relationships xmlns="http://schemas.openxmlformats.org/package/2006/relationships"><Relationship Id="rId1" Type="http://schemas.microsoft.com/office/2011/relationships/chartStyle" Target="style170.xml"/><Relationship Id="rId2" Type="http://schemas.microsoft.com/office/2011/relationships/chartColorStyle" Target="colors170.xml"/><Relationship Id="rId3" Type="http://schemas.openxmlformats.org/officeDocument/2006/relationships/package" Target="../embeddings/Microsoft_Excel_Worksheet170.xlsx"/></Relationships>
</file>

<file path=ppt/charts/_rels/chart18.xml.rels><?xml version="1.0" encoding="UTF-8" standalone="yes"?>
<Relationships xmlns="http://schemas.openxmlformats.org/package/2006/relationships"><Relationship Id="rId1" Type="http://schemas.microsoft.com/office/2011/relationships/chartStyle" Target="style9.xml"/><Relationship Id="rId2" Type="http://schemas.microsoft.com/office/2011/relationships/chartColorStyle" Target="colors9.xml"/><Relationship Id="rId3" Type="http://schemas.openxmlformats.org/officeDocument/2006/relationships/package" Target="../embeddings/Microsoft_Excel_Worksheet9.xlsx"/></Relationships>
</file>

<file path=ppt/charts/_rels/chart180.xml.rels><?xml version="1.0" encoding="UTF-8" standalone="yes"?>
<Relationships xmlns="http://schemas.openxmlformats.org/package/2006/relationships"><Relationship Id="rId1" Type="http://schemas.microsoft.com/office/2011/relationships/chartStyle" Target="style171.xml"/><Relationship Id="rId2" Type="http://schemas.microsoft.com/office/2011/relationships/chartColorStyle" Target="colors171.xml"/><Relationship Id="rId3" Type="http://schemas.openxmlformats.org/officeDocument/2006/relationships/package" Target="../embeddings/Microsoft_Excel_Worksheet171.xlsx"/></Relationships>
</file>

<file path=ppt/charts/_rels/chart181.xml.rels><?xml version="1.0" encoding="UTF-8" standalone="yes"?>
<Relationships xmlns="http://schemas.openxmlformats.org/package/2006/relationships"><Relationship Id="rId1" Type="http://schemas.microsoft.com/office/2011/relationships/chartStyle" Target="style172.xml"/><Relationship Id="rId2" Type="http://schemas.microsoft.com/office/2011/relationships/chartColorStyle" Target="colors172.xml"/><Relationship Id="rId3" Type="http://schemas.openxmlformats.org/officeDocument/2006/relationships/package" Target="../embeddings/Microsoft_Excel_Worksheet172.xlsx"/></Relationships>
</file>

<file path=ppt/charts/_rels/chart182.xml.rels><?xml version="1.0" encoding="UTF-8" standalone="yes"?>
<Relationships xmlns="http://schemas.openxmlformats.org/package/2006/relationships"><Relationship Id="rId1" Type="http://schemas.microsoft.com/office/2011/relationships/chartStyle" Target="style173.xml"/><Relationship Id="rId2" Type="http://schemas.microsoft.com/office/2011/relationships/chartColorStyle" Target="colors173.xml"/><Relationship Id="rId3" Type="http://schemas.openxmlformats.org/officeDocument/2006/relationships/package" Target="../embeddings/Microsoft_Excel_Worksheet173.xlsx"/></Relationships>
</file>

<file path=ppt/charts/_rels/chart183.xml.rels><?xml version="1.0" encoding="UTF-8" standalone="yes"?>
<Relationships xmlns="http://schemas.openxmlformats.org/package/2006/relationships"><Relationship Id="rId1" Type="http://schemas.microsoft.com/office/2011/relationships/chartStyle" Target="style174.xml"/><Relationship Id="rId2" Type="http://schemas.microsoft.com/office/2011/relationships/chartColorStyle" Target="colors174.xml"/><Relationship Id="rId3" Type="http://schemas.openxmlformats.org/officeDocument/2006/relationships/package" Target="../embeddings/Microsoft_Excel_Worksheet174.xlsx"/></Relationships>
</file>

<file path=ppt/charts/_rels/chart184.xml.rels><?xml version="1.0" encoding="UTF-8" standalone="yes"?>
<Relationships xmlns="http://schemas.openxmlformats.org/package/2006/relationships"><Relationship Id="rId1" Type="http://schemas.microsoft.com/office/2011/relationships/chartStyle" Target="style175.xml"/><Relationship Id="rId2" Type="http://schemas.microsoft.com/office/2011/relationships/chartColorStyle" Target="colors175.xml"/><Relationship Id="rId3" Type="http://schemas.openxmlformats.org/officeDocument/2006/relationships/package" Target="../embeddings/Microsoft_Excel_Worksheet175.xlsx"/></Relationships>
</file>

<file path=ppt/charts/_rels/chart185.xml.rels><?xml version="1.0" encoding="UTF-8" standalone="yes"?>
<Relationships xmlns="http://schemas.openxmlformats.org/package/2006/relationships"><Relationship Id="rId1" Type="http://schemas.microsoft.com/office/2011/relationships/chartStyle" Target="style176.xml"/><Relationship Id="rId2" Type="http://schemas.microsoft.com/office/2011/relationships/chartColorStyle" Target="colors176.xml"/><Relationship Id="rId3" Type="http://schemas.openxmlformats.org/officeDocument/2006/relationships/package" Target="../embeddings/Microsoft_Excel_Worksheet176.xlsx"/></Relationships>
</file>

<file path=ppt/charts/_rels/chart186.xml.rels><?xml version="1.0" encoding="UTF-8" standalone="yes"?>
<Relationships xmlns="http://schemas.openxmlformats.org/package/2006/relationships"><Relationship Id="rId1" Type="http://schemas.microsoft.com/office/2011/relationships/chartStyle" Target="style177.xml"/><Relationship Id="rId2" Type="http://schemas.microsoft.com/office/2011/relationships/chartColorStyle" Target="colors177.xml"/><Relationship Id="rId3" Type="http://schemas.openxmlformats.org/officeDocument/2006/relationships/package" Target="../embeddings/Microsoft_Excel_Worksheet177.xlsx"/></Relationships>
</file>

<file path=ppt/charts/_rels/chart187.xml.rels><?xml version="1.0" encoding="UTF-8" standalone="yes"?>
<Relationships xmlns="http://schemas.openxmlformats.org/package/2006/relationships"><Relationship Id="rId1" Type="http://schemas.microsoft.com/office/2011/relationships/chartStyle" Target="style178.xml"/><Relationship Id="rId2" Type="http://schemas.microsoft.com/office/2011/relationships/chartColorStyle" Target="colors178.xml"/><Relationship Id="rId3" Type="http://schemas.openxmlformats.org/officeDocument/2006/relationships/package" Target="../embeddings/Microsoft_Excel_Worksheet178.xlsx"/></Relationships>
</file>

<file path=ppt/charts/_rels/chart188.xml.rels><?xml version="1.0" encoding="UTF-8" standalone="yes"?>
<Relationships xmlns="http://schemas.openxmlformats.org/package/2006/relationships"><Relationship Id="rId1" Type="http://schemas.microsoft.com/office/2011/relationships/chartStyle" Target="style179.xml"/><Relationship Id="rId2" Type="http://schemas.microsoft.com/office/2011/relationships/chartColorStyle" Target="colors179.xml"/><Relationship Id="rId3" Type="http://schemas.openxmlformats.org/officeDocument/2006/relationships/package" Target="../embeddings/Microsoft_Excel_Worksheet179.xlsx"/></Relationships>
</file>

<file path=ppt/charts/_rels/chart189.xml.rels><?xml version="1.0" encoding="UTF-8" standalone="yes"?>
<Relationships xmlns="http://schemas.openxmlformats.org/package/2006/relationships"><Relationship Id="rId1" Type="http://schemas.microsoft.com/office/2011/relationships/chartStyle" Target="style180.xml"/><Relationship Id="rId2" Type="http://schemas.microsoft.com/office/2011/relationships/chartColorStyle" Target="colors180.xml"/><Relationship Id="rId3" Type="http://schemas.openxmlformats.org/officeDocument/2006/relationships/package" Target="../embeddings/Microsoft_Excel_Worksheet180.xlsx"/></Relationships>
</file>

<file path=ppt/charts/_rels/chart19.xml.rels><?xml version="1.0" encoding="UTF-8" standalone="yes"?>
<Relationships xmlns="http://schemas.openxmlformats.org/package/2006/relationships"><Relationship Id="rId1" Type="http://schemas.microsoft.com/office/2011/relationships/chartStyle" Target="style10.xml"/><Relationship Id="rId2" Type="http://schemas.microsoft.com/office/2011/relationships/chartColorStyle" Target="colors10.xml"/><Relationship Id="rId3" Type="http://schemas.openxmlformats.org/officeDocument/2006/relationships/package" Target="../embeddings/Microsoft_Excel_Worksheet10.xlsx"/></Relationships>
</file>

<file path=ppt/charts/_rels/chart190.xml.rels><?xml version="1.0" encoding="UTF-8" standalone="yes"?>
<Relationships xmlns="http://schemas.openxmlformats.org/package/2006/relationships"><Relationship Id="rId1" Type="http://schemas.microsoft.com/office/2011/relationships/chartStyle" Target="style181.xml"/><Relationship Id="rId2" Type="http://schemas.microsoft.com/office/2011/relationships/chartColorStyle" Target="colors181.xml"/><Relationship Id="rId3" Type="http://schemas.openxmlformats.org/officeDocument/2006/relationships/package" Target="../embeddings/Microsoft_Excel_Worksheet181.xlsx"/></Relationships>
</file>

<file path=ppt/charts/_rels/chart191.xml.rels><?xml version="1.0" encoding="UTF-8" standalone="yes"?>
<Relationships xmlns="http://schemas.openxmlformats.org/package/2006/relationships"><Relationship Id="rId1" Type="http://schemas.microsoft.com/office/2011/relationships/chartStyle" Target="style182.xml"/><Relationship Id="rId2" Type="http://schemas.microsoft.com/office/2011/relationships/chartColorStyle" Target="colors182.xml"/><Relationship Id="rId3" Type="http://schemas.openxmlformats.org/officeDocument/2006/relationships/package" Target="../embeddings/Microsoft_Excel_Worksheet182.xlsx"/></Relationships>
</file>

<file path=ppt/charts/_rels/chart192.xml.rels><?xml version="1.0" encoding="UTF-8" standalone="yes"?>
<Relationships xmlns="http://schemas.openxmlformats.org/package/2006/relationships"><Relationship Id="rId1" Type="http://schemas.microsoft.com/office/2011/relationships/chartStyle" Target="style183.xml"/><Relationship Id="rId2" Type="http://schemas.microsoft.com/office/2011/relationships/chartColorStyle" Target="colors183.xml"/><Relationship Id="rId3" Type="http://schemas.openxmlformats.org/officeDocument/2006/relationships/package" Target="../embeddings/Microsoft_Excel_Worksheet183.xlsx"/></Relationships>
</file>

<file path=ppt/charts/_rels/chart193.xml.rels><?xml version="1.0" encoding="UTF-8" standalone="yes"?>
<Relationships xmlns="http://schemas.openxmlformats.org/package/2006/relationships"><Relationship Id="rId1" Type="http://schemas.microsoft.com/office/2011/relationships/chartStyle" Target="style184.xml"/><Relationship Id="rId2" Type="http://schemas.microsoft.com/office/2011/relationships/chartColorStyle" Target="colors184.xml"/><Relationship Id="rId3" Type="http://schemas.openxmlformats.org/officeDocument/2006/relationships/package" Target="../embeddings/Microsoft_Excel_Worksheet184.xlsx"/></Relationships>
</file>

<file path=ppt/charts/_rels/chart194.xml.rels><?xml version="1.0" encoding="UTF-8" standalone="yes"?>
<Relationships xmlns="http://schemas.openxmlformats.org/package/2006/relationships"><Relationship Id="rId1" Type="http://schemas.microsoft.com/office/2011/relationships/chartStyle" Target="style185.xml"/><Relationship Id="rId2" Type="http://schemas.microsoft.com/office/2011/relationships/chartColorStyle" Target="colors185.xml"/><Relationship Id="rId3" Type="http://schemas.openxmlformats.org/officeDocument/2006/relationships/package" Target="../embeddings/Microsoft_Excel_Worksheet185.xlsx"/></Relationships>
</file>

<file path=ppt/charts/_rels/chart195.xml.rels><?xml version="1.0" encoding="UTF-8" standalone="yes"?>
<Relationships xmlns="http://schemas.openxmlformats.org/package/2006/relationships"><Relationship Id="rId1" Type="http://schemas.microsoft.com/office/2011/relationships/chartStyle" Target="style186.xml"/><Relationship Id="rId2" Type="http://schemas.microsoft.com/office/2011/relationships/chartColorStyle" Target="colors186.xml"/><Relationship Id="rId3" Type="http://schemas.openxmlformats.org/officeDocument/2006/relationships/package" Target="../embeddings/Microsoft_Excel_Worksheet186.xlsx"/></Relationships>
</file>

<file path=ppt/charts/_rels/chart196.xml.rels><?xml version="1.0" encoding="UTF-8" standalone="yes"?>
<Relationships xmlns="http://schemas.openxmlformats.org/package/2006/relationships"><Relationship Id="rId1" Type="http://schemas.microsoft.com/office/2011/relationships/chartStyle" Target="style187.xml"/><Relationship Id="rId2" Type="http://schemas.microsoft.com/office/2011/relationships/chartColorStyle" Target="colors187.xml"/><Relationship Id="rId3" Type="http://schemas.openxmlformats.org/officeDocument/2006/relationships/package" Target="../embeddings/Microsoft_Excel_Worksheet187.xlsx"/></Relationships>
</file>

<file path=ppt/charts/_rels/chart197.xml.rels><?xml version="1.0" encoding="UTF-8" standalone="yes"?>
<Relationships xmlns="http://schemas.openxmlformats.org/package/2006/relationships"><Relationship Id="rId1" Type="http://schemas.microsoft.com/office/2011/relationships/chartStyle" Target="style188.xml"/><Relationship Id="rId2" Type="http://schemas.microsoft.com/office/2011/relationships/chartColorStyle" Target="colors188.xml"/><Relationship Id="rId3" Type="http://schemas.openxmlformats.org/officeDocument/2006/relationships/package" Target="../embeddings/Microsoft_Excel_Worksheet188.xlsx"/></Relationships>
</file>

<file path=ppt/charts/_rels/chart198.xml.rels><?xml version="1.0" encoding="UTF-8" standalone="yes"?>
<Relationships xmlns="http://schemas.openxmlformats.org/package/2006/relationships"><Relationship Id="rId1" Type="http://schemas.microsoft.com/office/2011/relationships/chartStyle" Target="style189.xml"/><Relationship Id="rId2" Type="http://schemas.microsoft.com/office/2011/relationships/chartColorStyle" Target="colors189.xml"/><Relationship Id="rId3" Type="http://schemas.openxmlformats.org/officeDocument/2006/relationships/package" Target="../embeddings/Microsoft_Excel_Worksheet189.xlsx"/></Relationships>
</file>

<file path=ppt/charts/_rels/chart199.xml.rels><?xml version="1.0" encoding="UTF-8" standalone="yes"?>
<Relationships xmlns="http://schemas.openxmlformats.org/package/2006/relationships"><Relationship Id="rId1" Type="http://schemas.microsoft.com/office/2011/relationships/chartStyle" Target="style190.xml"/><Relationship Id="rId2" Type="http://schemas.microsoft.com/office/2011/relationships/chartColorStyle" Target="colors190.xml"/><Relationship Id="rId3" Type="http://schemas.openxmlformats.org/officeDocument/2006/relationships/package" Target="../embeddings/Microsoft_Excel_Worksheet190.xlsx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20.xml.rels><?xml version="1.0" encoding="UTF-8" standalone="yes"?>
<Relationships xmlns="http://schemas.openxmlformats.org/package/2006/relationships"><Relationship Id="rId1" Type="http://schemas.microsoft.com/office/2011/relationships/chartStyle" Target="style11.xml"/><Relationship Id="rId2" Type="http://schemas.microsoft.com/office/2011/relationships/chartColorStyle" Target="colors11.xml"/><Relationship Id="rId3" Type="http://schemas.openxmlformats.org/officeDocument/2006/relationships/package" Target="../embeddings/Microsoft_Excel_Worksheet11.xlsx"/></Relationships>
</file>

<file path=ppt/charts/_rels/chart200.xml.rels><?xml version="1.0" encoding="UTF-8" standalone="yes"?>
<Relationships xmlns="http://schemas.openxmlformats.org/package/2006/relationships"><Relationship Id="rId1" Type="http://schemas.microsoft.com/office/2011/relationships/chartStyle" Target="style191.xml"/><Relationship Id="rId2" Type="http://schemas.microsoft.com/office/2011/relationships/chartColorStyle" Target="colors191.xml"/><Relationship Id="rId3" Type="http://schemas.openxmlformats.org/officeDocument/2006/relationships/package" Target="../embeddings/Microsoft_Excel_Worksheet191.xlsx"/></Relationships>
</file>

<file path=ppt/charts/_rels/chart201.xml.rels><?xml version="1.0" encoding="UTF-8" standalone="yes"?>
<Relationships xmlns="http://schemas.openxmlformats.org/package/2006/relationships"><Relationship Id="rId1" Type="http://schemas.microsoft.com/office/2011/relationships/chartStyle" Target="style192.xml"/><Relationship Id="rId2" Type="http://schemas.microsoft.com/office/2011/relationships/chartColorStyle" Target="colors192.xml"/><Relationship Id="rId3" Type="http://schemas.openxmlformats.org/officeDocument/2006/relationships/package" Target="../embeddings/Microsoft_Excel_Worksheet192.xlsx"/></Relationships>
</file>

<file path=ppt/charts/_rels/chart202.xml.rels><?xml version="1.0" encoding="UTF-8" standalone="yes"?>
<Relationships xmlns="http://schemas.openxmlformats.org/package/2006/relationships"><Relationship Id="rId1" Type="http://schemas.microsoft.com/office/2011/relationships/chartStyle" Target="style193.xml"/><Relationship Id="rId2" Type="http://schemas.microsoft.com/office/2011/relationships/chartColorStyle" Target="colors193.xml"/><Relationship Id="rId3" Type="http://schemas.openxmlformats.org/officeDocument/2006/relationships/package" Target="../embeddings/Microsoft_Excel_Worksheet193.xlsx"/></Relationships>
</file>

<file path=ppt/charts/_rels/chart203.xml.rels><?xml version="1.0" encoding="UTF-8" standalone="yes"?>
<Relationships xmlns="http://schemas.openxmlformats.org/package/2006/relationships"><Relationship Id="rId1" Type="http://schemas.microsoft.com/office/2011/relationships/chartStyle" Target="style194.xml"/><Relationship Id="rId2" Type="http://schemas.microsoft.com/office/2011/relationships/chartColorStyle" Target="colors194.xml"/><Relationship Id="rId3" Type="http://schemas.openxmlformats.org/officeDocument/2006/relationships/package" Target="../embeddings/Microsoft_Excel_Worksheet194.xlsx"/></Relationships>
</file>

<file path=ppt/charts/_rels/chart204.xml.rels><?xml version="1.0" encoding="UTF-8" standalone="yes"?>
<Relationships xmlns="http://schemas.openxmlformats.org/package/2006/relationships"><Relationship Id="rId1" Type="http://schemas.microsoft.com/office/2011/relationships/chartStyle" Target="style195.xml"/><Relationship Id="rId2" Type="http://schemas.microsoft.com/office/2011/relationships/chartColorStyle" Target="colors195.xml"/><Relationship Id="rId3" Type="http://schemas.openxmlformats.org/officeDocument/2006/relationships/package" Target="../embeddings/Microsoft_Excel_Worksheet195.xlsx"/></Relationships>
</file>

<file path=ppt/charts/_rels/chart205.xml.rels><?xml version="1.0" encoding="UTF-8" standalone="yes"?>
<Relationships xmlns="http://schemas.openxmlformats.org/package/2006/relationships"><Relationship Id="rId1" Type="http://schemas.microsoft.com/office/2011/relationships/chartStyle" Target="style196.xml"/><Relationship Id="rId2" Type="http://schemas.microsoft.com/office/2011/relationships/chartColorStyle" Target="colors196.xml"/><Relationship Id="rId3" Type="http://schemas.openxmlformats.org/officeDocument/2006/relationships/package" Target="../embeddings/Microsoft_Excel_Worksheet196.xlsx"/></Relationships>
</file>

<file path=ppt/charts/_rels/chart206.xml.rels><?xml version="1.0" encoding="UTF-8" standalone="yes"?>
<Relationships xmlns="http://schemas.openxmlformats.org/package/2006/relationships"><Relationship Id="rId1" Type="http://schemas.microsoft.com/office/2011/relationships/chartStyle" Target="style197.xml"/><Relationship Id="rId2" Type="http://schemas.microsoft.com/office/2011/relationships/chartColorStyle" Target="colors197.xml"/><Relationship Id="rId3" Type="http://schemas.openxmlformats.org/officeDocument/2006/relationships/package" Target="../embeddings/Microsoft_Excel_Worksheet197.xlsx"/></Relationships>
</file>

<file path=ppt/charts/_rels/chart207.xml.rels><?xml version="1.0" encoding="UTF-8" standalone="yes"?>
<Relationships xmlns="http://schemas.openxmlformats.org/package/2006/relationships"><Relationship Id="rId1" Type="http://schemas.microsoft.com/office/2011/relationships/chartStyle" Target="style198.xml"/><Relationship Id="rId2" Type="http://schemas.microsoft.com/office/2011/relationships/chartColorStyle" Target="colors198.xml"/><Relationship Id="rId3" Type="http://schemas.openxmlformats.org/officeDocument/2006/relationships/package" Target="../embeddings/Microsoft_Excel_Worksheet198.xlsx"/></Relationships>
</file>

<file path=ppt/charts/_rels/chart208.xml.rels><?xml version="1.0" encoding="UTF-8" standalone="yes"?>
<Relationships xmlns="http://schemas.openxmlformats.org/package/2006/relationships"><Relationship Id="rId1" Type="http://schemas.microsoft.com/office/2011/relationships/chartStyle" Target="style199.xml"/><Relationship Id="rId2" Type="http://schemas.microsoft.com/office/2011/relationships/chartColorStyle" Target="colors199.xml"/><Relationship Id="rId3" Type="http://schemas.openxmlformats.org/officeDocument/2006/relationships/package" Target="../embeddings/Microsoft_Excel_Worksheet199.xlsx"/></Relationships>
</file>

<file path=ppt/charts/_rels/chart209.xml.rels><?xml version="1.0" encoding="UTF-8" standalone="yes"?>
<Relationships xmlns="http://schemas.openxmlformats.org/package/2006/relationships"><Relationship Id="rId1" Type="http://schemas.microsoft.com/office/2011/relationships/chartStyle" Target="style200.xml"/><Relationship Id="rId2" Type="http://schemas.microsoft.com/office/2011/relationships/chartColorStyle" Target="colors200.xml"/><Relationship Id="rId3" Type="http://schemas.openxmlformats.org/officeDocument/2006/relationships/package" Target="../embeddings/Microsoft_Excel_Worksheet200.xlsx"/></Relationships>
</file>

<file path=ppt/charts/_rels/chart21.xml.rels><?xml version="1.0" encoding="UTF-8" standalone="yes"?>
<Relationships xmlns="http://schemas.openxmlformats.org/package/2006/relationships"><Relationship Id="rId1" Type="http://schemas.microsoft.com/office/2011/relationships/chartStyle" Target="style12.xml"/><Relationship Id="rId2" Type="http://schemas.microsoft.com/office/2011/relationships/chartColorStyle" Target="colors12.xml"/><Relationship Id="rId3" Type="http://schemas.openxmlformats.org/officeDocument/2006/relationships/package" Target="../embeddings/Microsoft_Excel_Worksheet12.xlsx"/></Relationships>
</file>

<file path=ppt/charts/_rels/chart210.xml.rels><?xml version="1.0" encoding="UTF-8" standalone="yes"?>
<Relationships xmlns="http://schemas.openxmlformats.org/package/2006/relationships"><Relationship Id="rId1" Type="http://schemas.microsoft.com/office/2011/relationships/chartStyle" Target="style201.xml"/><Relationship Id="rId2" Type="http://schemas.microsoft.com/office/2011/relationships/chartColorStyle" Target="colors201.xml"/><Relationship Id="rId3" Type="http://schemas.openxmlformats.org/officeDocument/2006/relationships/package" Target="../embeddings/Microsoft_Excel_Worksheet201.xlsx"/></Relationships>
</file>

<file path=ppt/charts/_rels/chart211.xml.rels><?xml version="1.0" encoding="UTF-8" standalone="yes"?>
<Relationships xmlns="http://schemas.openxmlformats.org/package/2006/relationships"><Relationship Id="rId1" Type="http://schemas.microsoft.com/office/2011/relationships/chartStyle" Target="style202.xml"/><Relationship Id="rId2" Type="http://schemas.microsoft.com/office/2011/relationships/chartColorStyle" Target="colors202.xml"/><Relationship Id="rId3" Type="http://schemas.openxmlformats.org/officeDocument/2006/relationships/package" Target="../embeddings/Microsoft_Excel_Worksheet202.xlsx"/></Relationships>
</file>

<file path=ppt/charts/_rels/chart212.xml.rels><?xml version="1.0" encoding="UTF-8" standalone="yes"?>
<Relationships xmlns="http://schemas.openxmlformats.org/package/2006/relationships"><Relationship Id="rId1" Type="http://schemas.microsoft.com/office/2011/relationships/chartStyle" Target="style203.xml"/><Relationship Id="rId2" Type="http://schemas.microsoft.com/office/2011/relationships/chartColorStyle" Target="colors203.xml"/><Relationship Id="rId3" Type="http://schemas.openxmlformats.org/officeDocument/2006/relationships/package" Target="../embeddings/Microsoft_Excel_Worksheet203.xlsx"/></Relationships>
</file>

<file path=ppt/charts/_rels/chart213.xml.rels><?xml version="1.0" encoding="UTF-8" standalone="yes"?>
<Relationships xmlns="http://schemas.openxmlformats.org/package/2006/relationships"><Relationship Id="rId1" Type="http://schemas.microsoft.com/office/2011/relationships/chartStyle" Target="style204.xml"/><Relationship Id="rId2" Type="http://schemas.microsoft.com/office/2011/relationships/chartColorStyle" Target="colors204.xml"/><Relationship Id="rId3" Type="http://schemas.openxmlformats.org/officeDocument/2006/relationships/package" Target="../embeddings/Microsoft_Excel_Worksheet204.xlsx"/></Relationships>
</file>

<file path=ppt/charts/_rels/chart214.xml.rels><?xml version="1.0" encoding="UTF-8" standalone="yes"?>
<Relationships xmlns="http://schemas.openxmlformats.org/package/2006/relationships"><Relationship Id="rId1" Type="http://schemas.microsoft.com/office/2011/relationships/chartStyle" Target="style205.xml"/><Relationship Id="rId2" Type="http://schemas.microsoft.com/office/2011/relationships/chartColorStyle" Target="colors205.xml"/><Relationship Id="rId3" Type="http://schemas.openxmlformats.org/officeDocument/2006/relationships/package" Target="../embeddings/Microsoft_Excel_Worksheet205.xlsx"/></Relationships>
</file>

<file path=ppt/charts/_rels/chart215.xml.rels><?xml version="1.0" encoding="UTF-8" standalone="yes"?>
<Relationships xmlns="http://schemas.openxmlformats.org/package/2006/relationships"><Relationship Id="rId1" Type="http://schemas.microsoft.com/office/2011/relationships/chartStyle" Target="style206.xml"/><Relationship Id="rId2" Type="http://schemas.microsoft.com/office/2011/relationships/chartColorStyle" Target="colors206.xml"/><Relationship Id="rId3" Type="http://schemas.openxmlformats.org/officeDocument/2006/relationships/package" Target="../embeddings/Microsoft_Excel_Worksheet206.xlsx"/></Relationships>
</file>

<file path=ppt/charts/_rels/chart216.xml.rels><?xml version="1.0" encoding="UTF-8" standalone="yes"?>
<Relationships xmlns="http://schemas.openxmlformats.org/package/2006/relationships"><Relationship Id="rId1" Type="http://schemas.microsoft.com/office/2011/relationships/chartStyle" Target="style207.xml"/><Relationship Id="rId2" Type="http://schemas.microsoft.com/office/2011/relationships/chartColorStyle" Target="colors207.xml"/><Relationship Id="rId3" Type="http://schemas.openxmlformats.org/officeDocument/2006/relationships/package" Target="../embeddings/Microsoft_Excel_Worksheet207.xlsx"/></Relationships>
</file>

<file path=ppt/charts/_rels/chart217.xml.rels><?xml version="1.0" encoding="UTF-8" standalone="yes"?>
<Relationships xmlns="http://schemas.openxmlformats.org/package/2006/relationships"><Relationship Id="rId1" Type="http://schemas.microsoft.com/office/2011/relationships/chartStyle" Target="style208.xml"/><Relationship Id="rId2" Type="http://schemas.microsoft.com/office/2011/relationships/chartColorStyle" Target="colors208.xml"/><Relationship Id="rId3" Type="http://schemas.openxmlformats.org/officeDocument/2006/relationships/package" Target="../embeddings/Microsoft_Excel_Worksheet208.xlsx"/></Relationships>
</file>

<file path=ppt/charts/_rels/chart218.xml.rels><?xml version="1.0" encoding="UTF-8" standalone="yes"?>
<Relationships xmlns="http://schemas.openxmlformats.org/package/2006/relationships"><Relationship Id="rId1" Type="http://schemas.microsoft.com/office/2011/relationships/chartStyle" Target="style209.xml"/><Relationship Id="rId2" Type="http://schemas.microsoft.com/office/2011/relationships/chartColorStyle" Target="colors209.xml"/><Relationship Id="rId3" Type="http://schemas.openxmlformats.org/officeDocument/2006/relationships/package" Target="../embeddings/Microsoft_Excel_Worksheet209.xlsx"/></Relationships>
</file>

<file path=ppt/charts/_rels/chart219.xml.rels><?xml version="1.0" encoding="UTF-8" standalone="yes"?>
<Relationships xmlns="http://schemas.openxmlformats.org/package/2006/relationships"><Relationship Id="rId1" Type="http://schemas.microsoft.com/office/2011/relationships/chartStyle" Target="style210.xml"/><Relationship Id="rId2" Type="http://schemas.microsoft.com/office/2011/relationships/chartColorStyle" Target="colors210.xml"/><Relationship Id="rId3" Type="http://schemas.openxmlformats.org/officeDocument/2006/relationships/package" Target="../embeddings/Microsoft_Excel_Worksheet210.xlsx"/></Relationships>
</file>

<file path=ppt/charts/_rels/chart22.xml.rels><?xml version="1.0" encoding="UTF-8" standalone="yes"?>
<Relationships xmlns="http://schemas.openxmlformats.org/package/2006/relationships"><Relationship Id="rId1" Type="http://schemas.microsoft.com/office/2011/relationships/chartStyle" Target="style13.xml"/><Relationship Id="rId2" Type="http://schemas.microsoft.com/office/2011/relationships/chartColorStyle" Target="colors13.xml"/><Relationship Id="rId3" Type="http://schemas.openxmlformats.org/officeDocument/2006/relationships/package" Target="../embeddings/Microsoft_Excel_Worksheet13.xlsx"/></Relationships>
</file>

<file path=ppt/charts/_rels/chart220.xml.rels><?xml version="1.0" encoding="UTF-8" standalone="yes"?>
<Relationships xmlns="http://schemas.openxmlformats.org/package/2006/relationships"><Relationship Id="rId1" Type="http://schemas.microsoft.com/office/2011/relationships/chartStyle" Target="style211.xml"/><Relationship Id="rId2" Type="http://schemas.microsoft.com/office/2011/relationships/chartColorStyle" Target="colors211.xml"/><Relationship Id="rId3" Type="http://schemas.openxmlformats.org/officeDocument/2006/relationships/package" Target="../embeddings/Microsoft_Excel_Worksheet211.xlsx"/></Relationships>
</file>

<file path=ppt/charts/_rels/chart221.xml.rels><?xml version="1.0" encoding="UTF-8" standalone="yes"?>
<Relationships xmlns="http://schemas.openxmlformats.org/package/2006/relationships"><Relationship Id="rId1" Type="http://schemas.microsoft.com/office/2011/relationships/chartStyle" Target="style212.xml"/><Relationship Id="rId2" Type="http://schemas.microsoft.com/office/2011/relationships/chartColorStyle" Target="colors212.xml"/><Relationship Id="rId3" Type="http://schemas.openxmlformats.org/officeDocument/2006/relationships/package" Target="../embeddings/Microsoft_Excel_Worksheet212.xlsx"/></Relationships>
</file>

<file path=ppt/charts/_rels/chart222.xml.rels><?xml version="1.0" encoding="UTF-8" standalone="yes"?>
<Relationships xmlns="http://schemas.openxmlformats.org/package/2006/relationships"><Relationship Id="rId1" Type="http://schemas.microsoft.com/office/2011/relationships/chartStyle" Target="style213.xml"/><Relationship Id="rId2" Type="http://schemas.microsoft.com/office/2011/relationships/chartColorStyle" Target="colors213.xml"/><Relationship Id="rId3" Type="http://schemas.openxmlformats.org/officeDocument/2006/relationships/package" Target="../embeddings/Microsoft_Excel_Worksheet213.xlsx"/></Relationships>
</file>

<file path=ppt/charts/_rels/chart223.xml.rels><?xml version="1.0" encoding="UTF-8" standalone="yes"?>
<Relationships xmlns="http://schemas.openxmlformats.org/package/2006/relationships"><Relationship Id="rId1" Type="http://schemas.microsoft.com/office/2011/relationships/chartStyle" Target="style214.xml"/><Relationship Id="rId2" Type="http://schemas.microsoft.com/office/2011/relationships/chartColorStyle" Target="colors214.xml"/><Relationship Id="rId3" Type="http://schemas.openxmlformats.org/officeDocument/2006/relationships/package" Target="../embeddings/Microsoft_Excel_Worksheet214.xlsx"/></Relationships>
</file>

<file path=ppt/charts/_rels/chart224.xml.rels><?xml version="1.0" encoding="UTF-8" standalone="yes"?>
<Relationships xmlns="http://schemas.openxmlformats.org/package/2006/relationships"><Relationship Id="rId1" Type="http://schemas.microsoft.com/office/2011/relationships/chartStyle" Target="style215.xml"/><Relationship Id="rId2" Type="http://schemas.microsoft.com/office/2011/relationships/chartColorStyle" Target="colors215.xml"/><Relationship Id="rId3" Type="http://schemas.openxmlformats.org/officeDocument/2006/relationships/package" Target="../embeddings/Microsoft_Excel_Worksheet215.xlsx"/></Relationships>
</file>

<file path=ppt/charts/_rels/chart225.xml.rels><?xml version="1.0" encoding="UTF-8" standalone="yes"?>
<Relationships xmlns="http://schemas.openxmlformats.org/package/2006/relationships"><Relationship Id="rId1" Type="http://schemas.microsoft.com/office/2011/relationships/chartStyle" Target="style216.xml"/><Relationship Id="rId2" Type="http://schemas.microsoft.com/office/2011/relationships/chartColorStyle" Target="colors216.xml"/><Relationship Id="rId3" Type="http://schemas.openxmlformats.org/officeDocument/2006/relationships/package" Target="../embeddings/Microsoft_Excel_Worksheet216.xlsx"/></Relationships>
</file>

<file path=ppt/charts/_rels/chart226.xml.rels><?xml version="1.0" encoding="UTF-8" standalone="yes"?>
<Relationships xmlns="http://schemas.openxmlformats.org/package/2006/relationships"><Relationship Id="rId1" Type="http://schemas.microsoft.com/office/2011/relationships/chartStyle" Target="style217.xml"/><Relationship Id="rId2" Type="http://schemas.microsoft.com/office/2011/relationships/chartColorStyle" Target="colors217.xml"/><Relationship Id="rId3" Type="http://schemas.openxmlformats.org/officeDocument/2006/relationships/package" Target="../embeddings/Microsoft_Excel_Worksheet217.xlsx"/></Relationships>
</file>

<file path=ppt/charts/_rels/chart227.xml.rels><?xml version="1.0" encoding="UTF-8" standalone="yes"?>
<Relationships xmlns="http://schemas.openxmlformats.org/package/2006/relationships"><Relationship Id="rId1" Type="http://schemas.microsoft.com/office/2011/relationships/chartStyle" Target="style218.xml"/><Relationship Id="rId2" Type="http://schemas.microsoft.com/office/2011/relationships/chartColorStyle" Target="colors218.xml"/><Relationship Id="rId3" Type="http://schemas.openxmlformats.org/officeDocument/2006/relationships/package" Target="../embeddings/Microsoft_Excel_Worksheet218.xlsx"/></Relationships>
</file>

<file path=ppt/charts/_rels/chart228.xml.rels><?xml version="1.0" encoding="UTF-8" standalone="yes"?>
<Relationships xmlns="http://schemas.openxmlformats.org/package/2006/relationships"><Relationship Id="rId1" Type="http://schemas.microsoft.com/office/2011/relationships/chartStyle" Target="style219.xml"/><Relationship Id="rId2" Type="http://schemas.microsoft.com/office/2011/relationships/chartColorStyle" Target="colors219.xml"/><Relationship Id="rId3" Type="http://schemas.openxmlformats.org/officeDocument/2006/relationships/package" Target="../embeddings/Microsoft_Excel_Worksheet219.xlsx"/></Relationships>
</file>

<file path=ppt/charts/_rels/chart229.xml.rels><?xml version="1.0" encoding="UTF-8" standalone="yes"?>
<Relationships xmlns="http://schemas.openxmlformats.org/package/2006/relationships"><Relationship Id="rId1" Type="http://schemas.microsoft.com/office/2011/relationships/chartStyle" Target="style220.xml"/><Relationship Id="rId2" Type="http://schemas.microsoft.com/office/2011/relationships/chartColorStyle" Target="colors220.xml"/><Relationship Id="rId3" Type="http://schemas.openxmlformats.org/officeDocument/2006/relationships/package" Target="../embeddings/Microsoft_Excel_Worksheet220.xlsx"/></Relationships>
</file>

<file path=ppt/charts/_rels/chart23.xml.rels><?xml version="1.0" encoding="UTF-8" standalone="yes"?>
<Relationships xmlns="http://schemas.openxmlformats.org/package/2006/relationships"><Relationship Id="rId1" Type="http://schemas.microsoft.com/office/2011/relationships/chartStyle" Target="style14.xml"/><Relationship Id="rId2" Type="http://schemas.microsoft.com/office/2011/relationships/chartColorStyle" Target="colors14.xml"/><Relationship Id="rId3" Type="http://schemas.openxmlformats.org/officeDocument/2006/relationships/package" Target="../embeddings/Microsoft_Excel_Worksheet14.xlsx"/></Relationships>
</file>

<file path=ppt/charts/_rels/chart230.xml.rels><?xml version="1.0" encoding="UTF-8" standalone="yes"?>
<Relationships xmlns="http://schemas.openxmlformats.org/package/2006/relationships"><Relationship Id="rId1" Type="http://schemas.microsoft.com/office/2011/relationships/chartStyle" Target="style221.xml"/><Relationship Id="rId2" Type="http://schemas.microsoft.com/office/2011/relationships/chartColorStyle" Target="colors221.xml"/><Relationship Id="rId3" Type="http://schemas.openxmlformats.org/officeDocument/2006/relationships/package" Target="../embeddings/Microsoft_Excel_Worksheet221.xlsx"/></Relationships>
</file>

<file path=ppt/charts/_rels/chart231.xml.rels><?xml version="1.0" encoding="UTF-8" standalone="yes"?>
<Relationships xmlns="http://schemas.openxmlformats.org/package/2006/relationships"><Relationship Id="rId1" Type="http://schemas.microsoft.com/office/2011/relationships/chartStyle" Target="style222.xml"/><Relationship Id="rId2" Type="http://schemas.microsoft.com/office/2011/relationships/chartColorStyle" Target="colors222.xml"/><Relationship Id="rId3" Type="http://schemas.openxmlformats.org/officeDocument/2006/relationships/package" Target="../embeddings/Microsoft_Excel_Worksheet222.xlsx"/></Relationships>
</file>

<file path=ppt/charts/_rels/chart232.xml.rels><?xml version="1.0" encoding="UTF-8" standalone="yes"?>
<Relationships xmlns="http://schemas.openxmlformats.org/package/2006/relationships"><Relationship Id="rId1" Type="http://schemas.microsoft.com/office/2011/relationships/chartStyle" Target="style223.xml"/><Relationship Id="rId2" Type="http://schemas.microsoft.com/office/2011/relationships/chartColorStyle" Target="colors223.xml"/><Relationship Id="rId3" Type="http://schemas.openxmlformats.org/officeDocument/2006/relationships/package" Target="../embeddings/Microsoft_Excel_Worksheet223.xlsx"/></Relationships>
</file>

<file path=ppt/charts/_rels/chart233.xml.rels><?xml version="1.0" encoding="UTF-8" standalone="yes"?>
<Relationships xmlns="http://schemas.openxmlformats.org/package/2006/relationships"><Relationship Id="rId1" Type="http://schemas.microsoft.com/office/2011/relationships/chartStyle" Target="style224.xml"/><Relationship Id="rId2" Type="http://schemas.microsoft.com/office/2011/relationships/chartColorStyle" Target="colors224.xml"/><Relationship Id="rId3" Type="http://schemas.openxmlformats.org/officeDocument/2006/relationships/package" Target="../embeddings/Microsoft_Excel_Worksheet224.xlsx"/></Relationships>
</file>

<file path=ppt/charts/_rels/chart234.xml.rels><?xml version="1.0" encoding="UTF-8" standalone="yes"?>
<Relationships xmlns="http://schemas.openxmlformats.org/package/2006/relationships"><Relationship Id="rId1" Type="http://schemas.microsoft.com/office/2011/relationships/chartStyle" Target="style225.xml"/><Relationship Id="rId2" Type="http://schemas.microsoft.com/office/2011/relationships/chartColorStyle" Target="colors225.xml"/><Relationship Id="rId3" Type="http://schemas.openxmlformats.org/officeDocument/2006/relationships/package" Target="../embeddings/Microsoft_Excel_Worksheet225.xlsx"/></Relationships>
</file>

<file path=ppt/charts/_rels/chart235.xml.rels><?xml version="1.0" encoding="UTF-8" standalone="yes"?>
<Relationships xmlns="http://schemas.openxmlformats.org/package/2006/relationships"><Relationship Id="rId1" Type="http://schemas.microsoft.com/office/2011/relationships/chartStyle" Target="style226.xml"/><Relationship Id="rId2" Type="http://schemas.microsoft.com/office/2011/relationships/chartColorStyle" Target="colors226.xml"/><Relationship Id="rId3" Type="http://schemas.openxmlformats.org/officeDocument/2006/relationships/package" Target="../embeddings/Microsoft_Excel_Worksheet226.xlsx"/></Relationships>
</file>

<file path=ppt/charts/_rels/chart236.xml.rels><?xml version="1.0" encoding="UTF-8" standalone="yes"?>
<Relationships xmlns="http://schemas.openxmlformats.org/package/2006/relationships"><Relationship Id="rId1" Type="http://schemas.microsoft.com/office/2011/relationships/chartStyle" Target="style227.xml"/><Relationship Id="rId2" Type="http://schemas.microsoft.com/office/2011/relationships/chartColorStyle" Target="colors227.xml"/><Relationship Id="rId3" Type="http://schemas.openxmlformats.org/officeDocument/2006/relationships/package" Target="../embeddings/Microsoft_Excel_Worksheet227.xlsx"/></Relationships>
</file>

<file path=ppt/charts/_rels/chart237.xml.rels><?xml version="1.0" encoding="UTF-8" standalone="yes"?>
<Relationships xmlns="http://schemas.openxmlformats.org/package/2006/relationships"><Relationship Id="rId1" Type="http://schemas.microsoft.com/office/2011/relationships/chartStyle" Target="style228.xml"/><Relationship Id="rId2" Type="http://schemas.microsoft.com/office/2011/relationships/chartColorStyle" Target="colors228.xml"/><Relationship Id="rId3" Type="http://schemas.openxmlformats.org/officeDocument/2006/relationships/package" Target="../embeddings/Microsoft_Excel_Worksheet228.xlsx"/></Relationships>
</file>

<file path=ppt/charts/_rels/chart238.xml.rels><?xml version="1.0" encoding="UTF-8" standalone="yes"?>
<Relationships xmlns="http://schemas.openxmlformats.org/package/2006/relationships"><Relationship Id="rId1" Type="http://schemas.microsoft.com/office/2011/relationships/chartStyle" Target="style229.xml"/><Relationship Id="rId2" Type="http://schemas.microsoft.com/office/2011/relationships/chartColorStyle" Target="colors229.xml"/><Relationship Id="rId3" Type="http://schemas.openxmlformats.org/officeDocument/2006/relationships/package" Target="../embeddings/Microsoft_Excel_Worksheet229.xlsx"/></Relationships>
</file>

<file path=ppt/charts/_rels/chart239.xml.rels><?xml version="1.0" encoding="UTF-8" standalone="yes"?>
<Relationships xmlns="http://schemas.openxmlformats.org/package/2006/relationships"><Relationship Id="rId1" Type="http://schemas.microsoft.com/office/2011/relationships/chartStyle" Target="style230.xml"/><Relationship Id="rId2" Type="http://schemas.microsoft.com/office/2011/relationships/chartColorStyle" Target="colors230.xml"/><Relationship Id="rId3" Type="http://schemas.openxmlformats.org/officeDocument/2006/relationships/package" Target="../embeddings/Microsoft_Excel_Worksheet230.xlsx"/></Relationships>
</file>

<file path=ppt/charts/_rels/chart24.xml.rels><?xml version="1.0" encoding="UTF-8" standalone="yes"?>
<Relationships xmlns="http://schemas.openxmlformats.org/package/2006/relationships"><Relationship Id="rId1" Type="http://schemas.microsoft.com/office/2011/relationships/chartStyle" Target="style15.xml"/><Relationship Id="rId2" Type="http://schemas.microsoft.com/office/2011/relationships/chartColorStyle" Target="colors15.xml"/><Relationship Id="rId3" Type="http://schemas.openxmlformats.org/officeDocument/2006/relationships/package" Target="../embeddings/Microsoft_Excel_Worksheet15.xlsx"/></Relationships>
</file>

<file path=ppt/charts/_rels/chart240.xml.rels><?xml version="1.0" encoding="UTF-8" standalone="yes"?>
<Relationships xmlns="http://schemas.openxmlformats.org/package/2006/relationships"><Relationship Id="rId1" Type="http://schemas.microsoft.com/office/2011/relationships/chartStyle" Target="style231.xml"/><Relationship Id="rId2" Type="http://schemas.microsoft.com/office/2011/relationships/chartColorStyle" Target="colors231.xml"/><Relationship Id="rId3" Type="http://schemas.openxmlformats.org/officeDocument/2006/relationships/package" Target="../embeddings/Microsoft_Excel_Worksheet231.xlsx"/></Relationships>
</file>

<file path=ppt/charts/_rels/chart241.xml.rels><?xml version="1.0" encoding="UTF-8" standalone="yes"?>
<Relationships xmlns="http://schemas.openxmlformats.org/package/2006/relationships"><Relationship Id="rId1" Type="http://schemas.microsoft.com/office/2011/relationships/chartStyle" Target="style232.xml"/><Relationship Id="rId2" Type="http://schemas.microsoft.com/office/2011/relationships/chartColorStyle" Target="colors232.xml"/><Relationship Id="rId3" Type="http://schemas.openxmlformats.org/officeDocument/2006/relationships/package" Target="../embeddings/Microsoft_Excel_Worksheet232.xlsx"/></Relationships>
</file>

<file path=ppt/charts/_rels/chart242.xml.rels><?xml version="1.0" encoding="UTF-8" standalone="yes"?>
<Relationships xmlns="http://schemas.openxmlformats.org/package/2006/relationships"><Relationship Id="rId1" Type="http://schemas.microsoft.com/office/2011/relationships/chartStyle" Target="style233.xml"/><Relationship Id="rId2" Type="http://schemas.microsoft.com/office/2011/relationships/chartColorStyle" Target="colors233.xml"/><Relationship Id="rId3" Type="http://schemas.openxmlformats.org/officeDocument/2006/relationships/package" Target="../embeddings/Microsoft_Excel_Worksheet233.xlsx"/></Relationships>
</file>

<file path=ppt/charts/_rels/chart243.xml.rels><?xml version="1.0" encoding="UTF-8" standalone="yes"?>
<Relationships xmlns="http://schemas.openxmlformats.org/package/2006/relationships"><Relationship Id="rId1" Type="http://schemas.microsoft.com/office/2011/relationships/chartStyle" Target="style234.xml"/><Relationship Id="rId2" Type="http://schemas.microsoft.com/office/2011/relationships/chartColorStyle" Target="colors234.xml"/><Relationship Id="rId3" Type="http://schemas.openxmlformats.org/officeDocument/2006/relationships/package" Target="../embeddings/Microsoft_Excel_Worksheet234.xlsx"/></Relationships>
</file>

<file path=ppt/charts/_rels/chart244.xml.rels><?xml version="1.0" encoding="UTF-8" standalone="yes"?>
<Relationships xmlns="http://schemas.openxmlformats.org/package/2006/relationships"><Relationship Id="rId1" Type="http://schemas.microsoft.com/office/2011/relationships/chartStyle" Target="style235.xml"/><Relationship Id="rId2" Type="http://schemas.microsoft.com/office/2011/relationships/chartColorStyle" Target="colors235.xml"/><Relationship Id="rId3" Type="http://schemas.openxmlformats.org/officeDocument/2006/relationships/package" Target="../embeddings/Microsoft_Excel_Worksheet235.xlsx"/></Relationships>
</file>

<file path=ppt/charts/_rels/chart245.xml.rels><?xml version="1.0" encoding="UTF-8" standalone="yes"?>
<Relationships xmlns="http://schemas.openxmlformats.org/package/2006/relationships"><Relationship Id="rId1" Type="http://schemas.microsoft.com/office/2011/relationships/chartStyle" Target="style236.xml"/><Relationship Id="rId2" Type="http://schemas.microsoft.com/office/2011/relationships/chartColorStyle" Target="colors236.xml"/><Relationship Id="rId3" Type="http://schemas.openxmlformats.org/officeDocument/2006/relationships/package" Target="../embeddings/Microsoft_Excel_Worksheet236.xlsx"/></Relationships>
</file>

<file path=ppt/charts/_rels/chart246.xml.rels><?xml version="1.0" encoding="UTF-8" standalone="yes"?>
<Relationships xmlns="http://schemas.openxmlformats.org/package/2006/relationships"><Relationship Id="rId1" Type="http://schemas.microsoft.com/office/2011/relationships/chartStyle" Target="style237.xml"/><Relationship Id="rId2" Type="http://schemas.microsoft.com/office/2011/relationships/chartColorStyle" Target="colors237.xml"/><Relationship Id="rId3" Type="http://schemas.openxmlformats.org/officeDocument/2006/relationships/package" Target="../embeddings/Microsoft_Excel_Worksheet237.xlsx"/></Relationships>
</file>

<file path=ppt/charts/_rels/chart247.xml.rels><?xml version="1.0" encoding="UTF-8" standalone="yes"?>
<Relationships xmlns="http://schemas.openxmlformats.org/package/2006/relationships"><Relationship Id="rId1" Type="http://schemas.microsoft.com/office/2011/relationships/chartStyle" Target="style238.xml"/><Relationship Id="rId2" Type="http://schemas.microsoft.com/office/2011/relationships/chartColorStyle" Target="colors238.xml"/><Relationship Id="rId3" Type="http://schemas.openxmlformats.org/officeDocument/2006/relationships/package" Target="../embeddings/Microsoft_Excel_Worksheet238.xlsx"/></Relationships>
</file>

<file path=ppt/charts/_rels/chart248.xml.rels><?xml version="1.0" encoding="UTF-8" standalone="yes"?>
<Relationships xmlns="http://schemas.openxmlformats.org/package/2006/relationships"><Relationship Id="rId1" Type="http://schemas.microsoft.com/office/2011/relationships/chartStyle" Target="style239.xml"/><Relationship Id="rId2" Type="http://schemas.microsoft.com/office/2011/relationships/chartColorStyle" Target="colors239.xml"/><Relationship Id="rId3" Type="http://schemas.openxmlformats.org/officeDocument/2006/relationships/package" Target="../embeddings/Microsoft_Excel_Worksheet239.xlsx"/></Relationships>
</file>

<file path=ppt/charts/_rels/chart249.xml.rels><?xml version="1.0" encoding="UTF-8" standalone="yes"?>
<Relationships xmlns="http://schemas.openxmlformats.org/package/2006/relationships"><Relationship Id="rId1" Type="http://schemas.microsoft.com/office/2011/relationships/chartStyle" Target="style240.xml"/><Relationship Id="rId2" Type="http://schemas.microsoft.com/office/2011/relationships/chartColorStyle" Target="colors240.xml"/><Relationship Id="rId3" Type="http://schemas.openxmlformats.org/officeDocument/2006/relationships/package" Target="../embeddings/Microsoft_Excel_Worksheet240.xlsx"/></Relationships>
</file>

<file path=ppt/charts/_rels/chart25.xml.rels><?xml version="1.0" encoding="UTF-8" standalone="yes"?>
<Relationships xmlns="http://schemas.openxmlformats.org/package/2006/relationships"><Relationship Id="rId1" Type="http://schemas.microsoft.com/office/2011/relationships/chartStyle" Target="style16.xml"/><Relationship Id="rId2" Type="http://schemas.microsoft.com/office/2011/relationships/chartColorStyle" Target="colors16.xml"/><Relationship Id="rId3" Type="http://schemas.openxmlformats.org/officeDocument/2006/relationships/package" Target="../embeddings/Microsoft_Excel_Worksheet16.xlsx"/></Relationships>
</file>

<file path=ppt/charts/_rels/chart250.xml.rels><?xml version="1.0" encoding="UTF-8" standalone="yes"?>
<Relationships xmlns="http://schemas.openxmlformats.org/package/2006/relationships"><Relationship Id="rId1" Type="http://schemas.microsoft.com/office/2011/relationships/chartStyle" Target="style241.xml"/><Relationship Id="rId2" Type="http://schemas.microsoft.com/office/2011/relationships/chartColorStyle" Target="colors241.xml"/><Relationship Id="rId3" Type="http://schemas.openxmlformats.org/officeDocument/2006/relationships/package" Target="../embeddings/Microsoft_Excel_Worksheet241.xlsx"/></Relationships>
</file>

<file path=ppt/charts/_rels/chart251.xml.rels><?xml version="1.0" encoding="UTF-8" standalone="yes"?>
<Relationships xmlns="http://schemas.openxmlformats.org/package/2006/relationships"><Relationship Id="rId1" Type="http://schemas.microsoft.com/office/2011/relationships/chartStyle" Target="style242.xml"/><Relationship Id="rId2" Type="http://schemas.microsoft.com/office/2011/relationships/chartColorStyle" Target="colors242.xml"/><Relationship Id="rId3" Type="http://schemas.openxmlformats.org/officeDocument/2006/relationships/package" Target="../embeddings/Microsoft_Excel_Worksheet242.xlsx"/></Relationships>
</file>

<file path=ppt/charts/_rels/chart252.xml.rels><?xml version="1.0" encoding="UTF-8" standalone="yes"?>
<Relationships xmlns="http://schemas.openxmlformats.org/package/2006/relationships"><Relationship Id="rId1" Type="http://schemas.microsoft.com/office/2011/relationships/chartStyle" Target="style243.xml"/><Relationship Id="rId2" Type="http://schemas.microsoft.com/office/2011/relationships/chartColorStyle" Target="colors243.xml"/><Relationship Id="rId3" Type="http://schemas.openxmlformats.org/officeDocument/2006/relationships/package" Target="../embeddings/Microsoft_Excel_Worksheet243.xlsx"/></Relationships>
</file>

<file path=ppt/charts/_rels/chart253.xml.rels><?xml version="1.0" encoding="UTF-8" standalone="yes"?>
<Relationships xmlns="http://schemas.openxmlformats.org/package/2006/relationships"><Relationship Id="rId1" Type="http://schemas.microsoft.com/office/2011/relationships/chartStyle" Target="style244.xml"/><Relationship Id="rId2" Type="http://schemas.microsoft.com/office/2011/relationships/chartColorStyle" Target="colors244.xml"/><Relationship Id="rId3" Type="http://schemas.openxmlformats.org/officeDocument/2006/relationships/package" Target="../embeddings/Microsoft_Excel_Worksheet244.xlsx"/></Relationships>
</file>

<file path=ppt/charts/_rels/chart254.xml.rels><?xml version="1.0" encoding="UTF-8" standalone="yes"?>
<Relationships xmlns="http://schemas.openxmlformats.org/package/2006/relationships"><Relationship Id="rId1" Type="http://schemas.microsoft.com/office/2011/relationships/chartStyle" Target="style245.xml"/><Relationship Id="rId2" Type="http://schemas.microsoft.com/office/2011/relationships/chartColorStyle" Target="colors245.xml"/><Relationship Id="rId3" Type="http://schemas.openxmlformats.org/officeDocument/2006/relationships/package" Target="../embeddings/Microsoft_Excel_Worksheet245.xlsx"/></Relationships>
</file>

<file path=ppt/charts/_rels/chart255.xml.rels><?xml version="1.0" encoding="UTF-8" standalone="yes"?>
<Relationships xmlns="http://schemas.openxmlformats.org/package/2006/relationships"><Relationship Id="rId1" Type="http://schemas.microsoft.com/office/2011/relationships/chartStyle" Target="style246.xml"/><Relationship Id="rId2" Type="http://schemas.microsoft.com/office/2011/relationships/chartColorStyle" Target="colors246.xml"/><Relationship Id="rId3" Type="http://schemas.openxmlformats.org/officeDocument/2006/relationships/package" Target="../embeddings/Microsoft_Excel_Worksheet246.xlsx"/></Relationships>
</file>

<file path=ppt/charts/_rels/chart256.xml.rels><?xml version="1.0" encoding="UTF-8" standalone="yes"?>
<Relationships xmlns="http://schemas.openxmlformats.org/package/2006/relationships"><Relationship Id="rId1" Type="http://schemas.microsoft.com/office/2011/relationships/chartStyle" Target="style247.xml"/><Relationship Id="rId2" Type="http://schemas.microsoft.com/office/2011/relationships/chartColorStyle" Target="colors247.xml"/><Relationship Id="rId3" Type="http://schemas.openxmlformats.org/officeDocument/2006/relationships/package" Target="../embeddings/Microsoft_Excel_Worksheet247.xlsx"/></Relationships>
</file>

<file path=ppt/charts/_rels/chart257.xml.rels><?xml version="1.0" encoding="UTF-8" standalone="yes"?>
<Relationships xmlns="http://schemas.openxmlformats.org/package/2006/relationships"><Relationship Id="rId1" Type="http://schemas.microsoft.com/office/2011/relationships/chartStyle" Target="style248.xml"/><Relationship Id="rId2" Type="http://schemas.microsoft.com/office/2011/relationships/chartColorStyle" Target="colors248.xml"/><Relationship Id="rId3" Type="http://schemas.openxmlformats.org/officeDocument/2006/relationships/package" Target="../embeddings/Microsoft_Excel_Worksheet248.xlsx"/></Relationships>
</file>

<file path=ppt/charts/_rels/chart26.xml.rels><?xml version="1.0" encoding="UTF-8" standalone="yes"?>
<Relationships xmlns="http://schemas.openxmlformats.org/package/2006/relationships"><Relationship Id="rId1" Type="http://schemas.microsoft.com/office/2011/relationships/chartStyle" Target="style17.xml"/><Relationship Id="rId2" Type="http://schemas.microsoft.com/office/2011/relationships/chartColorStyle" Target="colors17.xml"/><Relationship Id="rId3" Type="http://schemas.openxmlformats.org/officeDocument/2006/relationships/package" Target="../embeddings/Microsoft_Excel_Worksheet17.xlsx"/></Relationships>
</file>

<file path=ppt/charts/_rels/chart27.xml.rels><?xml version="1.0" encoding="UTF-8" standalone="yes"?>
<Relationships xmlns="http://schemas.openxmlformats.org/package/2006/relationships"><Relationship Id="rId1" Type="http://schemas.microsoft.com/office/2011/relationships/chartStyle" Target="style18.xml"/><Relationship Id="rId2" Type="http://schemas.microsoft.com/office/2011/relationships/chartColorStyle" Target="colors18.xml"/><Relationship Id="rId3" Type="http://schemas.openxmlformats.org/officeDocument/2006/relationships/package" Target="../embeddings/Microsoft_Excel_Worksheet18.xlsx"/></Relationships>
</file>

<file path=ppt/charts/_rels/chart28.xml.rels><?xml version="1.0" encoding="UTF-8" standalone="yes"?>
<Relationships xmlns="http://schemas.openxmlformats.org/package/2006/relationships"><Relationship Id="rId1" Type="http://schemas.microsoft.com/office/2011/relationships/chartStyle" Target="style19.xml"/><Relationship Id="rId2" Type="http://schemas.microsoft.com/office/2011/relationships/chartColorStyle" Target="colors19.xml"/><Relationship Id="rId3" Type="http://schemas.openxmlformats.org/officeDocument/2006/relationships/package" Target="../embeddings/Microsoft_Excel_Worksheet19.xlsx"/></Relationships>
</file>

<file path=ppt/charts/_rels/chart29.xml.rels><?xml version="1.0" encoding="UTF-8" standalone="yes"?>
<Relationships xmlns="http://schemas.openxmlformats.org/package/2006/relationships"><Relationship Id="rId1" Type="http://schemas.microsoft.com/office/2011/relationships/chartStyle" Target="style20.xml"/><Relationship Id="rId2" Type="http://schemas.microsoft.com/office/2011/relationships/chartColorStyle" Target="colors20.xml"/><Relationship Id="rId3" Type="http://schemas.openxmlformats.org/officeDocument/2006/relationships/package" Target="../embeddings/Microsoft_Excel_Worksheet20.xlsx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30.xml.rels><?xml version="1.0" encoding="UTF-8" standalone="yes"?>
<Relationships xmlns="http://schemas.openxmlformats.org/package/2006/relationships"><Relationship Id="rId1" Type="http://schemas.microsoft.com/office/2011/relationships/chartStyle" Target="style21.xml"/><Relationship Id="rId2" Type="http://schemas.microsoft.com/office/2011/relationships/chartColorStyle" Target="colors21.xml"/><Relationship Id="rId3" Type="http://schemas.openxmlformats.org/officeDocument/2006/relationships/package" Target="../embeddings/Microsoft_Excel_Worksheet21.xlsx"/></Relationships>
</file>

<file path=ppt/charts/_rels/chart31.xml.rels><?xml version="1.0" encoding="UTF-8" standalone="yes"?>
<Relationships xmlns="http://schemas.openxmlformats.org/package/2006/relationships"><Relationship Id="rId1" Type="http://schemas.microsoft.com/office/2011/relationships/chartStyle" Target="style22.xml"/><Relationship Id="rId2" Type="http://schemas.microsoft.com/office/2011/relationships/chartColorStyle" Target="colors22.xml"/><Relationship Id="rId3" Type="http://schemas.openxmlformats.org/officeDocument/2006/relationships/package" Target="../embeddings/Microsoft_Excel_Worksheet22.xlsx"/></Relationships>
</file>

<file path=ppt/charts/_rels/chart32.xml.rels><?xml version="1.0" encoding="UTF-8" standalone="yes"?>
<Relationships xmlns="http://schemas.openxmlformats.org/package/2006/relationships"><Relationship Id="rId1" Type="http://schemas.microsoft.com/office/2011/relationships/chartStyle" Target="style23.xml"/><Relationship Id="rId2" Type="http://schemas.microsoft.com/office/2011/relationships/chartColorStyle" Target="colors23.xml"/><Relationship Id="rId3" Type="http://schemas.openxmlformats.org/officeDocument/2006/relationships/package" Target="../embeddings/Microsoft_Excel_Worksheet23.xlsx"/></Relationships>
</file>

<file path=ppt/charts/_rels/chart33.xml.rels><?xml version="1.0" encoding="UTF-8" standalone="yes"?>
<Relationships xmlns="http://schemas.openxmlformats.org/package/2006/relationships"><Relationship Id="rId1" Type="http://schemas.microsoft.com/office/2011/relationships/chartStyle" Target="style24.xml"/><Relationship Id="rId2" Type="http://schemas.microsoft.com/office/2011/relationships/chartColorStyle" Target="colors24.xml"/><Relationship Id="rId3" Type="http://schemas.openxmlformats.org/officeDocument/2006/relationships/package" Target="../embeddings/Microsoft_Excel_Worksheet24.xlsx"/></Relationships>
</file>

<file path=ppt/charts/_rels/chart34.xml.rels><?xml version="1.0" encoding="UTF-8" standalone="yes"?>
<Relationships xmlns="http://schemas.openxmlformats.org/package/2006/relationships"><Relationship Id="rId1" Type="http://schemas.microsoft.com/office/2011/relationships/chartStyle" Target="style25.xml"/><Relationship Id="rId2" Type="http://schemas.microsoft.com/office/2011/relationships/chartColorStyle" Target="colors25.xml"/><Relationship Id="rId3" Type="http://schemas.openxmlformats.org/officeDocument/2006/relationships/package" Target="../embeddings/Microsoft_Excel_Worksheet25.xlsx"/></Relationships>
</file>

<file path=ppt/charts/_rels/chart35.xml.rels><?xml version="1.0" encoding="UTF-8" standalone="yes"?>
<Relationships xmlns="http://schemas.openxmlformats.org/package/2006/relationships"><Relationship Id="rId1" Type="http://schemas.microsoft.com/office/2011/relationships/chartStyle" Target="style26.xml"/><Relationship Id="rId2" Type="http://schemas.microsoft.com/office/2011/relationships/chartColorStyle" Target="colors26.xml"/><Relationship Id="rId3" Type="http://schemas.openxmlformats.org/officeDocument/2006/relationships/package" Target="../embeddings/Microsoft_Excel_Worksheet26.xlsx"/></Relationships>
</file>

<file path=ppt/charts/_rels/chart36.xml.rels><?xml version="1.0" encoding="UTF-8" standalone="yes"?>
<Relationships xmlns="http://schemas.openxmlformats.org/package/2006/relationships"><Relationship Id="rId1" Type="http://schemas.microsoft.com/office/2011/relationships/chartStyle" Target="style27.xml"/><Relationship Id="rId2" Type="http://schemas.microsoft.com/office/2011/relationships/chartColorStyle" Target="colors27.xml"/><Relationship Id="rId3" Type="http://schemas.openxmlformats.org/officeDocument/2006/relationships/package" Target="../embeddings/Microsoft_Excel_Worksheet27.xlsx"/></Relationships>
</file>

<file path=ppt/charts/_rels/chart37.xml.rels><?xml version="1.0" encoding="UTF-8" standalone="yes"?>
<Relationships xmlns="http://schemas.openxmlformats.org/package/2006/relationships"><Relationship Id="rId1" Type="http://schemas.microsoft.com/office/2011/relationships/chartStyle" Target="style28.xml"/><Relationship Id="rId2" Type="http://schemas.microsoft.com/office/2011/relationships/chartColorStyle" Target="colors28.xml"/><Relationship Id="rId3" Type="http://schemas.openxmlformats.org/officeDocument/2006/relationships/package" Target="../embeddings/Microsoft_Excel_Worksheet28.xlsx"/></Relationships>
</file>

<file path=ppt/charts/_rels/chart38.xml.rels><?xml version="1.0" encoding="UTF-8" standalone="yes"?>
<Relationships xmlns="http://schemas.openxmlformats.org/package/2006/relationships"><Relationship Id="rId1" Type="http://schemas.microsoft.com/office/2011/relationships/chartStyle" Target="style29.xml"/><Relationship Id="rId2" Type="http://schemas.microsoft.com/office/2011/relationships/chartColorStyle" Target="colors29.xml"/><Relationship Id="rId3" Type="http://schemas.openxmlformats.org/officeDocument/2006/relationships/package" Target="../embeddings/Microsoft_Excel_Worksheet29.xlsx"/></Relationships>
</file>

<file path=ppt/charts/_rels/chart39.xml.rels><?xml version="1.0" encoding="UTF-8" standalone="yes"?>
<Relationships xmlns="http://schemas.openxmlformats.org/package/2006/relationships"><Relationship Id="rId1" Type="http://schemas.microsoft.com/office/2011/relationships/chartStyle" Target="style30.xml"/><Relationship Id="rId2" Type="http://schemas.microsoft.com/office/2011/relationships/chartColorStyle" Target="colors30.xml"/><Relationship Id="rId3" Type="http://schemas.openxmlformats.org/officeDocument/2006/relationships/package" Target="../embeddings/Microsoft_Excel_Worksheet30.xlsx"/></Relationships>
</file>

<file path=ppt/charts/_rels/chart4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40.xml.rels><?xml version="1.0" encoding="UTF-8" standalone="yes"?>
<Relationships xmlns="http://schemas.openxmlformats.org/package/2006/relationships"><Relationship Id="rId1" Type="http://schemas.microsoft.com/office/2011/relationships/chartStyle" Target="style31.xml"/><Relationship Id="rId2" Type="http://schemas.microsoft.com/office/2011/relationships/chartColorStyle" Target="colors31.xml"/><Relationship Id="rId3" Type="http://schemas.openxmlformats.org/officeDocument/2006/relationships/package" Target="../embeddings/Microsoft_Excel_Worksheet31.xlsx"/></Relationships>
</file>

<file path=ppt/charts/_rels/chart41.xml.rels><?xml version="1.0" encoding="UTF-8" standalone="yes"?>
<Relationships xmlns="http://schemas.openxmlformats.org/package/2006/relationships"><Relationship Id="rId1" Type="http://schemas.microsoft.com/office/2011/relationships/chartStyle" Target="style32.xml"/><Relationship Id="rId2" Type="http://schemas.microsoft.com/office/2011/relationships/chartColorStyle" Target="colors32.xml"/><Relationship Id="rId3" Type="http://schemas.openxmlformats.org/officeDocument/2006/relationships/package" Target="../embeddings/Microsoft_Excel_Worksheet32.xlsx"/></Relationships>
</file>

<file path=ppt/charts/_rels/chart42.xml.rels><?xml version="1.0" encoding="UTF-8" standalone="yes"?>
<Relationships xmlns="http://schemas.openxmlformats.org/package/2006/relationships"><Relationship Id="rId1" Type="http://schemas.microsoft.com/office/2011/relationships/chartStyle" Target="style33.xml"/><Relationship Id="rId2" Type="http://schemas.microsoft.com/office/2011/relationships/chartColorStyle" Target="colors33.xml"/><Relationship Id="rId3" Type="http://schemas.openxmlformats.org/officeDocument/2006/relationships/package" Target="../embeddings/Microsoft_Excel_Worksheet33.xlsx"/></Relationships>
</file>

<file path=ppt/charts/_rels/chart43.xml.rels><?xml version="1.0" encoding="UTF-8" standalone="yes"?>
<Relationships xmlns="http://schemas.openxmlformats.org/package/2006/relationships"><Relationship Id="rId1" Type="http://schemas.microsoft.com/office/2011/relationships/chartStyle" Target="style34.xml"/><Relationship Id="rId2" Type="http://schemas.microsoft.com/office/2011/relationships/chartColorStyle" Target="colors34.xml"/><Relationship Id="rId3" Type="http://schemas.openxmlformats.org/officeDocument/2006/relationships/package" Target="../embeddings/Microsoft_Excel_Worksheet34.xlsx"/></Relationships>
</file>

<file path=ppt/charts/_rels/chart44.xml.rels><?xml version="1.0" encoding="UTF-8" standalone="yes"?>
<Relationships xmlns="http://schemas.openxmlformats.org/package/2006/relationships"><Relationship Id="rId1" Type="http://schemas.microsoft.com/office/2011/relationships/chartStyle" Target="style35.xml"/><Relationship Id="rId2" Type="http://schemas.microsoft.com/office/2011/relationships/chartColorStyle" Target="colors35.xml"/><Relationship Id="rId3" Type="http://schemas.openxmlformats.org/officeDocument/2006/relationships/package" Target="../embeddings/Microsoft_Excel_Worksheet35.xlsx"/></Relationships>
</file>

<file path=ppt/charts/_rels/chart45.xml.rels><?xml version="1.0" encoding="UTF-8" standalone="yes"?>
<Relationships xmlns="http://schemas.openxmlformats.org/package/2006/relationships"><Relationship Id="rId1" Type="http://schemas.microsoft.com/office/2011/relationships/chartStyle" Target="style36.xml"/><Relationship Id="rId2" Type="http://schemas.microsoft.com/office/2011/relationships/chartColorStyle" Target="colors36.xml"/><Relationship Id="rId3" Type="http://schemas.openxmlformats.org/officeDocument/2006/relationships/package" Target="../embeddings/Microsoft_Excel_Worksheet36.xlsx"/></Relationships>
</file>

<file path=ppt/charts/_rels/chart46.xml.rels><?xml version="1.0" encoding="UTF-8" standalone="yes"?>
<Relationships xmlns="http://schemas.openxmlformats.org/package/2006/relationships"><Relationship Id="rId1" Type="http://schemas.microsoft.com/office/2011/relationships/chartStyle" Target="style37.xml"/><Relationship Id="rId2" Type="http://schemas.microsoft.com/office/2011/relationships/chartColorStyle" Target="colors37.xml"/><Relationship Id="rId3" Type="http://schemas.openxmlformats.org/officeDocument/2006/relationships/package" Target="../embeddings/Microsoft_Excel_Worksheet37.xlsx"/></Relationships>
</file>

<file path=ppt/charts/_rels/chart47.xml.rels><?xml version="1.0" encoding="UTF-8" standalone="yes"?>
<Relationships xmlns="http://schemas.openxmlformats.org/package/2006/relationships"><Relationship Id="rId1" Type="http://schemas.microsoft.com/office/2011/relationships/chartStyle" Target="style38.xml"/><Relationship Id="rId2" Type="http://schemas.microsoft.com/office/2011/relationships/chartColorStyle" Target="colors38.xml"/><Relationship Id="rId3" Type="http://schemas.openxmlformats.org/officeDocument/2006/relationships/package" Target="../embeddings/Microsoft_Excel_Worksheet38.xlsx"/></Relationships>
</file>

<file path=ppt/charts/_rels/chart48.xml.rels><?xml version="1.0" encoding="UTF-8" standalone="yes"?>
<Relationships xmlns="http://schemas.openxmlformats.org/package/2006/relationships"><Relationship Id="rId1" Type="http://schemas.microsoft.com/office/2011/relationships/chartStyle" Target="style39.xml"/><Relationship Id="rId2" Type="http://schemas.microsoft.com/office/2011/relationships/chartColorStyle" Target="colors39.xml"/><Relationship Id="rId3" Type="http://schemas.openxmlformats.org/officeDocument/2006/relationships/package" Target="../embeddings/Microsoft_Excel_Worksheet39.xlsx"/></Relationships>
</file>

<file path=ppt/charts/_rels/chart49.xml.rels><?xml version="1.0" encoding="UTF-8" standalone="yes"?>
<Relationships xmlns="http://schemas.openxmlformats.org/package/2006/relationships"><Relationship Id="rId1" Type="http://schemas.microsoft.com/office/2011/relationships/chartStyle" Target="style40.xml"/><Relationship Id="rId2" Type="http://schemas.microsoft.com/office/2011/relationships/chartColorStyle" Target="colors40.xml"/><Relationship Id="rId3" Type="http://schemas.openxmlformats.org/officeDocument/2006/relationships/package" Target="../embeddings/Microsoft_Excel_Worksheet40.xlsx"/></Relationships>
</file>

<file path=ppt/charts/_rels/chart5.xml.rels><?xml version="1.0" encoding="UTF-8" standalone="yes"?>
<Relationships xmlns="http://schemas.openxmlformats.org/package/2006/relationships"><Relationship Id="rId1" Type="http://schemas.microsoft.com/office/2011/relationships/chartStyle" Target="style1.xml"/><Relationship Id="rId2" Type="http://schemas.microsoft.com/office/2011/relationships/chartColorStyle" Target="colors1.xml"/><Relationship Id="rId3" Type="http://schemas.openxmlformats.org/officeDocument/2006/relationships/package" Target="../embeddings/Microsoft_Excel_Worksheet1.xlsx"/></Relationships>
</file>

<file path=ppt/charts/_rels/chart50.xml.rels><?xml version="1.0" encoding="UTF-8" standalone="yes"?>
<Relationships xmlns="http://schemas.openxmlformats.org/package/2006/relationships"><Relationship Id="rId1" Type="http://schemas.microsoft.com/office/2011/relationships/chartStyle" Target="style41.xml"/><Relationship Id="rId2" Type="http://schemas.microsoft.com/office/2011/relationships/chartColorStyle" Target="colors41.xml"/><Relationship Id="rId3" Type="http://schemas.openxmlformats.org/officeDocument/2006/relationships/package" Target="../embeddings/Microsoft_Excel_Worksheet41.xlsx"/></Relationships>
</file>

<file path=ppt/charts/_rels/chart51.xml.rels><?xml version="1.0" encoding="UTF-8" standalone="yes"?>
<Relationships xmlns="http://schemas.openxmlformats.org/package/2006/relationships"><Relationship Id="rId1" Type="http://schemas.microsoft.com/office/2011/relationships/chartStyle" Target="style42.xml"/><Relationship Id="rId2" Type="http://schemas.microsoft.com/office/2011/relationships/chartColorStyle" Target="colors42.xml"/><Relationship Id="rId3" Type="http://schemas.openxmlformats.org/officeDocument/2006/relationships/package" Target="../embeddings/Microsoft_Excel_Worksheet42.xlsx"/></Relationships>
</file>

<file path=ppt/charts/_rels/chart52.xml.rels><?xml version="1.0" encoding="UTF-8" standalone="yes"?>
<Relationships xmlns="http://schemas.openxmlformats.org/package/2006/relationships"><Relationship Id="rId1" Type="http://schemas.microsoft.com/office/2011/relationships/chartStyle" Target="style43.xml"/><Relationship Id="rId2" Type="http://schemas.microsoft.com/office/2011/relationships/chartColorStyle" Target="colors43.xml"/><Relationship Id="rId3" Type="http://schemas.openxmlformats.org/officeDocument/2006/relationships/package" Target="../embeddings/Microsoft_Excel_Worksheet43.xlsx"/></Relationships>
</file>

<file path=ppt/charts/_rels/chart53.xml.rels><?xml version="1.0" encoding="UTF-8" standalone="yes"?>
<Relationships xmlns="http://schemas.openxmlformats.org/package/2006/relationships"><Relationship Id="rId1" Type="http://schemas.microsoft.com/office/2011/relationships/chartStyle" Target="style44.xml"/><Relationship Id="rId2" Type="http://schemas.microsoft.com/office/2011/relationships/chartColorStyle" Target="colors44.xml"/><Relationship Id="rId3" Type="http://schemas.openxmlformats.org/officeDocument/2006/relationships/package" Target="../embeddings/Microsoft_Excel_Worksheet44.xlsx"/></Relationships>
</file>

<file path=ppt/charts/_rels/chart54.xml.rels><?xml version="1.0" encoding="UTF-8" standalone="yes"?>
<Relationships xmlns="http://schemas.openxmlformats.org/package/2006/relationships"><Relationship Id="rId1" Type="http://schemas.microsoft.com/office/2011/relationships/chartStyle" Target="style45.xml"/><Relationship Id="rId2" Type="http://schemas.microsoft.com/office/2011/relationships/chartColorStyle" Target="colors45.xml"/><Relationship Id="rId3" Type="http://schemas.openxmlformats.org/officeDocument/2006/relationships/package" Target="../embeddings/Microsoft_Excel_Worksheet45.xlsx"/></Relationships>
</file>

<file path=ppt/charts/_rels/chart55.xml.rels><?xml version="1.0" encoding="UTF-8" standalone="yes"?>
<Relationships xmlns="http://schemas.openxmlformats.org/package/2006/relationships"><Relationship Id="rId1" Type="http://schemas.microsoft.com/office/2011/relationships/chartStyle" Target="style46.xml"/><Relationship Id="rId2" Type="http://schemas.microsoft.com/office/2011/relationships/chartColorStyle" Target="colors46.xml"/><Relationship Id="rId3" Type="http://schemas.openxmlformats.org/officeDocument/2006/relationships/package" Target="../embeddings/Microsoft_Excel_Worksheet46.xlsx"/></Relationships>
</file>

<file path=ppt/charts/_rels/chart56.xml.rels><?xml version="1.0" encoding="UTF-8" standalone="yes"?>
<Relationships xmlns="http://schemas.openxmlformats.org/package/2006/relationships"><Relationship Id="rId1" Type="http://schemas.microsoft.com/office/2011/relationships/chartStyle" Target="style47.xml"/><Relationship Id="rId2" Type="http://schemas.microsoft.com/office/2011/relationships/chartColorStyle" Target="colors47.xml"/><Relationship Id="rId3" Type="http://schemas.openxmlformats.org/officeDocument/2006/relationships/package" Target="../embeddings/Microsoft_Excel_Worksheet47.xlsx"/></Relationships>
</file>

<file path=ppt/charts/_rels/chart57.xml.rels><?xml version="1.0" encoding="UTF-8" standalone="yes"?>
<Relationships xmlns="http://schemas.openxmlformats.org/package/2006/relationships"><Relationship Id="rId1" Type="http://schemas.microsoft.com/office/2011/relationships/chartStyle" Target="style48.xml"/><Relationship Id="rId2" Type="http://schemas.microsoft.com/office/2011/relationships/chartColorStyle" Target="colors48.xml"/><Relationship Id="rId3" Type="http://schemas.openxmlformats.org/officeDocument/2006/relationships/package" Target="../embeddings/Microsoft_Excel_Worksheet48.xlsx"/></Relationships>
</file>

<file path=ppt/charts/_rels/chart58.xml.rels><?xml version="1.0" encoding="UTF-8" standalone="yes"?>
<Relationships xmlns="http://schemas.openxmlformats.org/package/2006/relationships"><Relationship Id="rId1" Type="http://schemas.microsoft.com/office/2011/relationships/chartStyle" Target="style49.xml"/><Relationship Id="rId2" Type="http://schemas.microsoft.com/office/2011/relationships/chartColorStyle" Target="colors49.xml"/><Relationship Id="rId3" Type="http://schemas.openxmlformats.org/officeDocument/2006/relationships/package" Target="../embeddings/Microsoft_Excel_Worksheet49.xlsx"/></Relationships>
</file>

<file path=ppt/charts/_rels/chart59.xml.rels><?xml version="1.0" encoding="UTF-8" standalone="yes"?>
<Relationships xmlns="http://schemas.openxmlformats.org/package/2006/relationships"><Relationship Id="rId1" Type="http://schemas.microsoft.com/office/2011/relationships/chartStyle" Target="style50.xml"/><Relationship Id="rId2" Type="http://schemas.microsoft.com/office/2011/relationships/chartColorStyle" Target="colors50.xml"/><Relationship Id="rId3" Type="http://schemas.openxmlformats.org/officeDocument/2006/relationships/package" Target="../embeddings/Microsoft_Excel_Worksheet50.xlsx"/></Relationships>
</file>

<file path=ppt/charts/_rels/chart6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60.xml.rels><?xml version="1.0" encoding="UTF-8" standalone="yes"?>
<Relationships xmlns="http://schemas.openxmlformats.org/package/2006/relationships"><Relationship Id="rId1" Type="http://schemas.microsoft.com/office/2011/relationships/chartStyle" Target="style51.xml"/><Relationship Id="rId2" Type="http://schemas.microsoft.com/office/2011/relationships/chartColorStyle" Target="colors51.xml"/><Relationship Id="rId3" Type="http://schemas.openxmlformats.org/officeDocument/2006/relationships/package" Target="../embeddings/Microsoft_Excel_Worksheet51.xlsx"/></Relationships>
</file>

<file path=ppt/charts/_rels/chart61.xml.rels><?xml version="1.0" encoding="UTF-8" standalone="yes"?>
<Relationships xmlns="http://schemas.openxmlformats.org/package/2006/relationships"><Relationship Id="rId1" Type="http://schemas.microsoft.com/office/2011/relationships/chartStyle" Target="style52.xml"/><Relationship Id="rId2" Type="http://schemas.microsoft.com/office/2011/relationships/chartColorStyle" Target="colors52.xml"/><Relationship Id="rId3" Type="http://schemas.openxmlformats.org/officeDocument/2006/relationships/package" Target="../embeddings/Microsoft_Excel_Worksheet52.xlsx"/></Relationships>
</file>

<file path=ppt/charts/_rels/chart62.xml.rels><?xml version="1.0" encoding="UTF-8" standalone="yes"?>
<Relationships xmlns="http://schemas.openxmlformats.org/package/2006/relationships"><Relationship Id="rId1" Type="http://schemas.microsoft.com/office/2011/relationships/chartStyle" Target="style53.xml"/><Relationship Id="rId2" Type="http://schemas.microsoft.com/office/2011/relationships/chartColorStyle" Target="colors53.xml"/><Relationship Id="rId3" Type="http://schemas.openxmlformats.org/officeDocument/2006/relationships/package" Target="../embeddings/Microsoft_Excel_Worksheet53.xlsx"/></Relationships>
</file>

<file path=ppt/charts/_rels/chart63.xml.rels><?xml version="1.0" encoding="UTF-8" standalone="yes"?>
<Relationships xmlns="http://schemas.openxmlformats.org/package/2006/relationships"><Relationship Id="rId1" Type="http://schemas.microsoft.com/office/2011/relationships/chartStyle" Target="style54.xml"/><Relationship Id="rId2" Type="http://schemas.microsoft.com/office/2011/relationships/chartColorStyle" Target="colors54.xml"/><Relationship Id="rId3" Type="http://schemas.openxmlformats.org/officeDocument/2006/relationships/package" Target="../embeddings/Microsoft_Excel_Worksheet54.xlsx"/></Relationships>
</file>

<file path=ppt/charts/_rels/chart64.xml.rels><?xml version="1.0" encoding="UTF-8" standalone="yes"?>
<Relationships xmlns="http://schemas.openxmlformats.org/package/2006/relationships"><Relationship Id="rId1" Type="http://schemas.microsoft.com/office/2011/relationships/chartStyle" Target="style55.xml"/><Relationship Id="rId2" Type="http://schemas.microsoft.com/office/2011/relationships/chartColorStyle" Target="colors55.xml"/><Relationship Id="rId3" Type="http://schemas.openxmlformats.org/officeDocument/2006/relationships/package" Target="../embeddings/Microsoft_Excel_Worksheet55.xlsx"/></Relationships>
</file>

<file path=ppt/charts/_rels/chart65.xml.rels><?xml version="1.0" encoding="UTF-8" standalone="yes"?>
<Relationships xmlns="http://schemas.openxmlformats.org/package/2006/relationships"><Relationship Id="rId1" Type="http://schemas.microsoft.com/office/2011/relationships/chartStyle" Target="style56.xml"/><Relationship Id="rId2" Type="http://schemas.microsoft.com/office/2011/relationships/chartColorStyle" Target="colors56.xml"/><Relationship Id="rId3" Type="http://schemas.openxmlformats.org/officeDocument/2006/relationships/package" Target="../embeddings/Microsoft_Excel_Worksheet56.xlsx"/></Relationships>
</file>

<file path=ppt/charts/_rels/chart66.xml.rels><?xml version="1.0" encoding="UTF-8" standalone="yes"?>
<Relationships xmlns="http://schemas.openxmlformats.org/package/2006/relationships"><Relationship Id="rId1" Type="http://schemas.microsoft.com/office/2011/relationships/chartStyle" Target="style57.xml"/><Relationship Id="rId2" Type="http://schemas.microsoft.com/office/2011/relationships/chartColorStyle" Target="colors57.xml"/><Relationship Id="rId3" Type="http://schemas.openxmlformats.org/officeDocument/2006/relationships/package" Target="../embeddings/Microsoft_Excel_Worksheet57.xlsx"/></Relationships>
</file>

<file path=ppt/charts/_rels/chart67.xml.rels><?xml version="1.0" encoding="UTF-8" standalone="yes"?>
<Relationships xmlns="http://schemas.openxmlformats.org/package/2006/relationships"><Relationship Id="rId1" Type="http://schemas.microsoft.com/office/2011/relationships/chartStyle" Target="style58.xml"/><Relationship Id="rId2" Type="http://schemas.microsoft.com/office/2011/relationships/chartColorStyle" Target="colors58.xml"/><Relationship Id="rId3" Type="http://schemas.openxmlformats.org/officeDocument/2006/relationships/package" Target="../embeddings/Microsoft_Excel_Worksheet58.xlsx"/></Relationships>
</file>

<file path=ppt/charts/_rels/chart68.xml.rels><?xml version="1.0" encoding="UTF-8" standalone="yes"?>
<Relationships xmlns="http://schemas.openxmlformats.org/package/2006/relationships"><Relationship Id="rId1" Type="http://schemas.microsoft.com/office/2011/relationships/chartStyle" Target="style59.xml"/><Relationship Id="rId2" Type="http://schemas.microsoft.com/office/2011/relationships/chartColorStyle" Target="colors59.xml"/><Relationship Id="rId3" Type="http://schemas.openxmlformats.org/officeDocument/2006/relationships/package" Target="../embeddings/Microsoft_Excel_Worksheet59.xlsx"/></Relationships>
</file>

<file path=ppt/charts/_rels/chart69.xml.rels><?xml version="1.0" encoding="UTF-8" standalone="yes"?>
<Relationships xmlns="http://schemas.openxmlformats.org/package/2006/relationships"><Relationship Id="rId1" Type="http://schemas.microsoft.com/office/2011/relationships/chartStyle" Target="style60.xml"/><Relationship Id="rId2" Type="http://schemas.microsoft.com/office/2011/relationships/chartColorStyle" Target="colors60.xml"/><Relationship Id="rId3" Type="http://schemas.openxmlformats.org/officeDocument/2006/relationships/package" Target="../embeddings/Microsoft_Excel_Worksheet60.xlsx"/></Relationships>
</file>

<file path=ppt/charts/_rels/chart7.xml.rels><?xml version="1.0" encoding="UTF-8" standalone="yes"?>
<Relationships xmlns="http://schemas.openxmlformats.org/package/2006/relationships"><Relationship Id="rId1" Type="http://schemas.microsoft.com/office/2011/relationships/chartStyle" Target="style2.xml"/><Relationship Id="rId2" Type="http://schemas.microsoft.com/office/2011/relationships/chartColorStyle" Target="colors2.xml"/><Relationship Id="rId3" Type="http://schemas.openxmlformats.org/officeDocument/2006/relationships/package" Target="../embeddings/Microsoft_Excel_Worksheet2.xlsx"/></Relationships>
</file>

<file path=ppt/charts/_rels/chart70.xml.rels><?xml version="1.0" encoding="UTF-8" standalone="yes"?>
<Relationships xmlns="http://schemas.openxmlformats.org/package/2006/relationships"><Relationship Id="rId1" Type="http://schemas.microsoft.com/office/2011/relationships/chartStyle" Target="style61.xml"/><Relationship Id="rId2" Type="http://schemas.microsoft.com/office/2011/relationships/chartColorStyle" Target="colors61.xml"/><Relationship Id="rId3" Type="http://schemas.openxmlformats.org/officeDocument/2006/relationships/package" Target="../embeddings/Microsoft_Excel_Worksheet61.xlsx"/></Relationships>
</file>

<file path=ppt/charts/_rels/chart71.xml.rels><?xml version="1.0" encoding="UTF-8" standalone="yes"?>
<Relationships xmlns="http://schemas.openxmlformats.org/package/2006/relationships"><Relationship Id="rId1" Type="http://schemas.microsoft.com/office/2011/relationships/chartStyle" Target="style62.xml"/><Relationship Id="rId2" Type="http://schemas.microsoft.com/office/2011/relationships/chartColorStyle" Target="colors62.xml"/><Relationship Id="rId3" Type="http://schemas.openxmlformats.org/officeDocument/2006/relationships/package" Target="../embeddings/Microsoft_Excel_Worksheet62.xlsx"/></Relationships>
</file>

<file path=ppt/charts/_rels/chart72.xml.rels><?xml version="1.0" encoding="UTF-8" standalone="yes"?>
<Relationships xmlns="http://schemas.openxmlformats.org/package/2006/relationships"><Relationship Id="rId1" Type="http://schemas.microsoft.com/office/2011/relationships/chartStyle" Target="style63.xml"/><Relationship Id="rId2" Type="http://schemas.microsoft.com/office/2011/relationships/chartColorStyle" Target="colors63.xml"/><Relationship Id="rId3" Type="http://schemas.openxmlformats.org/officeDocument/2006/relationships/package" Target="../embeddings/Microsoft_Excel_Worksheet63.xlsx"/></Relationships>
</file>

<file path=ppt/charts/_rels/chart73.xml.rels><?xml version="1.0" encoding="UTF-8" standalone="yes"?>
<Relationships xmlns="http://schemas.openxmlformats.org/package/2006/relationships"><Relationship Id="rId1" Type="http://schemas.microsoft.com/office/2011/relationships/chartStyle" Target="style64.xml"/><Relationship Id="rId2" Type="http://schemas.microsoft.com/office/2011/relationships/chartColorStyle" Target="colors64.xml"/><Relationship Id="rId3" Type="http://schemas.openxmlformats.org/officeDocument/2006/relationships/package" Target="../embeddings/Microsoft_Excel_Worksheet64.xlsx"/></Relationships>
</file>

<file path=ppt/charts/_rels/chart74.xml.rels><?xml version="1.0" encoding="UTF-8" standalone="yes"?>
<Relationships xmlns="http://schemas.openxmlformats.org/package/2006/relationships"><Relationship Id="rId1" Type="http://schemas.microsoft.com/office/2011/relationships/chartStyle" Target="style65.xml"/><Relationship Id="rId2" Type="http://schemas.microsoft.com/office/2011/relationships/chartColorStyle" Target="colors65.xml"/><Relationship Id="rId3" Type="http://schemas.openxmlformats.org/officeDocument/2006/relationships/package" Target="../embeddings/Microsoft_Excel_Worksheet65.xlsx"/></Relationships>
</file>

<file path=ppt/charts/_rels/chart75.xml.rels><?xml version="1.0" encoding="UTF-8" standalone="yes"?>
<Relationships xmlns="http://schemas.openxmlformats.org/package/2006/relationships"><Relationship Id="rId1" Type="http://schemas.microsoft.com/office/2011/relationships/chartStyle" Target="style66.xml"/><Relationship Id="rId2" Type="http://schemas.microsoft.com/office/2011/relationships/chartColorStyle" Target="colors66.xml"/><Relationship Id="rId3" Type="http://schemas.openxmlformats.org/officeDocument/2006/relationships/package" Target="../embeddings/Microsoft_Excel_Worksheet66.xlsx"/></Relationships>
</file>

<file path=ppt/charts/_rels/chart76.xml.rels><?xml version="1.0" encoding="UTF-8" standalone="yes"?>
<Relationships xmlns="http://schemas.openxmlformats.org/package/2006/relationships"><Relationship Id="rId1" Type="http://schemas.microsoft.com/office/2011/relationships/chartStyle" Target="style67.xml"/><Relationship Id="rId2" Type="http://schemas.microsoft.com/office/2011/relationships/chartColorStyle" Target="colors67.xml"/><Relationship Id="rId3" Type="http://schemas.openxmlformats.org/officeDocument/2006/relationships/package" Target="../embeddings/Microsoft_Excel_Worksheet67.xlsx"/></Relationships>
</file>

<file path=ppt/charts/_rels/chart77.xml.rels><?xml version="1.0" encoding="UTF-8" standalone="yes"?>
<Relationships xmlns="http://schemas.openxmlformats.org/package/2006/relationships"><Relationship Id="rId1" Type="http://schemas.microsoft.com/office/2011/relationships/chartStyle" Target="style68.xml"/><Relationship Id="rId2" Type="http://schemas.microsoft.com/office/2011/relationships/chartColorStyle" Target="colors68.xml"/><Relationship Id="rId3" Type="http://schemas.openxmlformats.org/officeDocument/2006/relationships/package" Target="../embeddings/Microsoft_Excel_Worksheet68.xlsx"/></Relationships>
</file>

<file path=ppt/charts/_rels/chart78.xml.rels><?xml version="1.0" encoding="UTF-8" standalone="yes"?>
<Relationships xmlns="http://schemas.openxmlformats.org/package/2006/relationships"><Relationship Id="rId1" Type="http://schemas.microsoft.com/office/2011/relationships/chartStyle" Target="style69.xml"/><Relationship Id="rId2" Type="http://schemas.microsoft.com/office/2011/relationships/chartColorStyle" Target="colors69.xml"/><Relationship Id="rId3" Type="http://schemas.openxmlformats.org/officeDocument/2006/relationships/package" Target="../embeddings/Microsoft_Excel_Worksheet69.xlsx"/></Relationships>
</file>

<file path=ppt/charts/_rels/chart79.xml.rels><?xml version="1.0" encoding="UTF-8" standalone="yes"?>
<Relationships xmlns="http://schemas.openxmlformats.org/package/2006/relationships"><Relationship Id="rId1" Type="http://schemas.microsoft.com/office/2011/relationships/chartStyle" Target="style70.xml"/><Relationship Id="rId2" Type="http://schemas.microsoft.com/office/2011/relationships/chartColorStyle" Target="colors70.xml"/><Relationship Id="rId3" Type="http://schemas.openxmlformats.org/officeDocument/2006/relationships/package" Target="../embeddings/Microsoft_Excel_Worksheet70.xlsx"/></Relationships>
</file>

<file path=ppt/charts/_rels/chart8.xml.rels><?xml version="1.0" encoding="UTF-8" standalone="yes"?>
<Relationships xmlns="http://schemas.openxmlformats.org/package/2006/relationships"><Relationship Id="rId1" Type="http://schemas.openxmlformats.org/officeDocument/2006/relationships/oleObject" Target="NULL" TargetMode="External"/></Relationships>
</file>

<file path=ppt/charts/_rels/chart80.xml.rels><?xml version="1.0" encoding="UTF-8" standalone="yes"?>
<Relationships xmlns="http://schemas.openxmlformats.org/package/2006/relationships"><Relationship Id="rId1" Type="http://schemas.microsoft.com/office/2011/relationships/chartStyle" Target="style71.xml"/><Relationship Id="rId2" Type="http://schemas.microsoft.com/office/2011/relationships/chartColorStyle" Target="colors71.xml"/><Relationship Id="rId3" Type="http://schemas.openxmlformats.org/officeDocument/2006/relationships/package" Target="../embeddings/Microsoft_Excel_Worksheet71.xlsx"/></Relationships>
</file>

<file path=ppt/charts/_rels/chart81.xml.rels><?xml version="1.0" encoding="UTF-8" standalone="yes"?>
<Relationships xmlns="http://schemas.openxmlformats.org/package/2006/relationships"><Relationship Id="rId1" Type="http://schemas.microsoft.com/office/2011/relationships/chartStyle" Target="style72.xml"/><Relationship Id="rId2" Type="http://schemas.microsoft.com/office/2011/relationships/chartColorStyle" Target="colors72.xml"/><Relationship Id="rId3" Type="http://schemas.openxmlformats.org/officeDocument/2006/relationships/package" Target="../embeddings/Microsoft_Excel_Worksheet72.xlsx"/></Relationships>
</file>

<file path=ppt/charts/_rels/chart82.xml.rels><?xml version="1.0" encoding="UTF-8" standalone="yes"?>
<Relationships xmlns="http://schemas.openxmlformats.org/package/2006/relationships"><Relationship Id="rId1" Type="http://schemas.microsoft.com/office/2011/relationships/chartStyle" Target="style73.xml"/><Relationship Id="rId2" Type="http://schemas.microsoft.com/office/2011/relationships/chartColorStyle" Target="colors73.xml"/><Relationship Id="rId3" Type="http://schemas.openxmlformats.org/officeDocument/2006/relationships/package" Target="../embeddings/Microsoft_Excel_Worksheet73.xlsx"/></Relationships>
</file>

<file path=ppt/charts/_rels/chart83.xml.rels><?xml version="1.0" encoding="UTF-8" standalone="yes"?>
<Relationships xmlns="http://schemas.openxmlformats.org/package/2006/relationships"><Relationship Id="rId1" Type="http://schemas.microsoft.com/office/2011/relationships/chartStyle" Target="style74.xml"/><Relationship Id="rId2" Type="http://schemas.microsoft.com/office/2011/relationships/chartColorStyle" Target="colors74.xml"/><Relationship Id="rId3" Type="http://schemas.openxmlformats.org/officeDocument/2006/relationships/package" Target="../embeddings/Microsoft_Excel_Worksheet74.xlsx"/></Relationships>
</file>

<file path=ppt/charts/_rels/chart84.xml.rels><?xml version="1.0" encoding="UTF-8" standalone="yes"?>
<Relationships xmlns="http://schemas.openxmlformats.org/package/2006/relationships"><Relationship Id="rId1" Type="http://schemas.microsoft.com/office/2011/relationships/chartStyle" Target="style75.xml"/><Relationship Id="rId2" Type="http://schemas.microsoft.com/office/2011/relationships/chartColorStyle" Target="colors75.xml"/><Relationship Id="rId3" Type="http://schemas.openxmlformats.org/officeDocument/2006/relationships/package" Target="../embeddings/Microsoft_Excel_Worksheet75.xlsx"/></Relationships>
</file>

<file path=ppt/charts/_rels/chart85.xml.rels><?xml version="1.0" encoding="UTF-8" standalone="yes"?>
<Relationships xmlns="http://schemas.openxmlformats.org/package/2006/relationships"><Relationship Id="rId1" Type="http://schemas.microsoft.com/office/2011/relationships/chartStyle" Target="style76.xml"/><Relationship Id="rId2" Type="http://schemas.microsoft.com/office/2011/relationships/chartColorStyle" Target="colors76.xml"/><Relationship Id="rId3" Type="http://schemas.openxmlformats.org/officeDocument/2006/relationships/package" Target="../embeddings/Microsoft_Excel_Worksheet76.xlsx"/></Relationships>
</file>

<file path=ppt/charts/_rels/chart86.xml.rels><?xml version="1.0" encoding="UTF-8" standalone="yes"?>
<Relationships xmlns="http://schemas.openxmlformats.org/package/2006/relationships"><Relationship Id="rId1" Type="http://schemas.microsoft.com/office/2011/relationships/chartStyle" Target="style77.xml"/><Relationship Id="rId2" Type="http://schemas.microsoft.com/office/2011/relationships/chartColorStyle" Target="colors77.xml"/><Relationship Id="rId3" Type="http://schemas.openxmlformats.org/officeDocument/2006/relationships/package" Target="../embeddings/Microsoft_Excel_Worksheet77.xlsx"/></Relationships>
</file>

<file path=ppt/charts/_rels/chart87.xml.rels><?xml version="1.0" encoding="UTF-8" standalone="yes"?>
<Relationships xmlns="http://schemas.openxmlformats.org/package/2006/relationships"><Relationship Id="rId1" Type="http://schemas.microsoft.com/office/2011/relationships/chartStyle" Target="style78.xml"/><Relationship Id="rId2" Type="http://schemas.microsoft.com/office/2011/relationships/chartColorStyle" Target="colors78.xml"/><Relationship Id="rId3" Type="http://schemas.openxmlformats.org/officeDocument/2006/relationships/package" Target="../embeddings/Microsoft_Excel_Worksheet78.xlsx"/></Relationships>
</file>

<file path=ppt/charts/_rels/chart88.xml.rels><?xml version="1.0" encoding="UTF-8" standalone="yes"?>
<Relationships xmlns="http://schemas.openxmlformats.org/package/2006/relationships"><Relationship Id="rId1" Type="http://schemas.microsoft.com/office/2011/relationships/chartStyle" Target="style79.xml"/><Relationship Id="rId2" Type="http://schemas.microsoft.com/office/2011/relationships/chartColorStyle" Target="colors79.xml"/><Relationship Id="rId3" Type="http://schemas.openxmlformats.org/officeDocument/2006/relationships/package" Target="../embeddings/Microsoft_Excel_Worksheet79.xlsx"/></Relationships>
</file>

<file path=ppt/charts/_rels/chart89.xml.rels><?xml version="1.0" encoding="UTF-8" standalone="yes"?>
<Relationships xmlns="http://schemas.openxmlformats.org/package/2006/relationships"><Relationship Id="rId1" Type="http://schemas.microsoft.com/office/2011/relationships/chartStyle" Target="style80.xml"/><Relationship Id="rId2" Type="http://schemas.microsoft.com/office/2011/relationships/chartColorStyle" Target="colors80.xml"/><Relationship Id="rId3" Type="http://schemas.openxmlformats.org/officeDocument/2006/relationships/package" Target="../embeddings/Microsoft_Excel_Worksheet80.xlsx"/></Relationships>
</file>

<file path=ppt/charts/_rels/chart9.xml.rels><?xml version="1.0" encoding="UTF-8" standalone="yes"?>
<Relationships xmlns="http://schemas.openxmlformats.org/package/2006/relationships"><Relationship Id="rId1" Type="http://schemas.microsoft.com/office/2011/relationships/chartStyle" Target="style3.xml"/><Relationship Id="rId2" Type="http://schemas.microsoft.com/office/2011/relationships/chartColorStyle" Target="colors3.xml"/><Relationship Id="rId3" Type="http://schemas.openxmlformats.org/officeDocument/2006/relationships/package" Target="../embeddings/Microsoft_Excel_Worksheet3.xlsx"/></Relationships>
</file>

<file path=ppt/charts/_rels/chart90.xml.rels><?xml version="1.0" encoding="UTF-8" standalone="yes"?>
<Relationships xmlns="http://schemas.openxmlformats.org/package/2006/relationships"><Relationship Id="rId1" Type="http://schemas.microsoft.com/office/2011/relationships/chartStyle" Target="style81.xml"/><Relationship Id="rId2" Type="http://schemas.microsoft.com/office/2011/relationships/chartColorStyle" Target="colors81.xml"/><Relationship Id="rId3" Type="http://schemas.openxmlformats.org/officeDocument/2006/relationships/package" Target="../embeddings/Microsoft_Excel_Worksheet81.xlsx"/></Relationships>
</file>

<file path=ppt/charts/_rels/chart91.xml.rels><?xml version="1.0" encoding="UTF-8" standalone="yes"?>
<Relationships xmlns="http://schemas.openxmlformats.org/package/2006/relationships"><Relationship Id="rId1" Type="http://schemas.microsoft.com/office/2011/relationships/chartStyle" Target="style82.xml"/><Relationship Id="rId2" Type="http://schemas.microsoft.com/office/2011/relationships/chartColorStyle" Target="colors82.xml"/><Relationship Id="rId3" Type="http://schemas.openxmlformats.org/officeDocument/2006/relationships/package" Target="../embeddings/Microsoft_Excel_Worksheet82.xlsx"/></Relationships>
</file>

<file path=ppt/charts/_rels/chart92.xml.rels><?xml version="1.0" encoding="UTF-8" standalone="yes"?>
<Relationships xmlns="http://schemas.openxmlformats.org/package/2006/relationships"><Relationship Id="rId1" Type="http://schemas.microsoft.com/office/2011/relationships/chartStyle" Target="style83.xml"/><Relationship Id="rId2" Type="http://schemas.microsoft.com/office/2011/relationships/chartColorStyle" Target="colors83.xml"/><Relationship Id="rId3" Type="http://schemas.openxmlformats.org/officeDocument/2006/relationships/package" Target="../embeddings/Microsoft_Excel_Worksheet83.xlsx"/></Relationships>
</file>

<file path=ppt/charts/_rels/chart93.xml.rels><?xml version="1.0" encoding="UTF-8" standalone="yes"?>
<Relationships xmlns="http://schemas.openxmlformats.org/package/2006/relationships"><Relationship Id="rId1" Type="http://schemas.microsoft.com/office/2011/relationships/chartStyle" Target="style84.xml"/><Relationship Id="rId2" Type="http://schemas.microsoft.com/office/2011/relationships/chartColorStyle" Target="colors84.xml"/><Relationship Id="rId3" Type="http://schemas.openxmlformats.org/officeDocument/2006/relationships/package" Target="../embeddings/Microsoft_Excel_Worksheet84.xlsx"/></Relationships>
</file>

<file path=ppt/charts/_rels/chart94.xml.rels><?xml version="1.0" encoding="UTF-8" standalone="yes"?>
<Relationships xmlns="http://schemas.openxmlformats.org/package/2006/relationships"><Relationship Id="rId1" Type="http://schemas.microsoft.com/office/2011/relationships/chartStyle" Target="style85.xml"/><Relationship Id="rId2" Type="http://schemas.microsoft.com/office/2011/relationships/chartColorStyle" Target="colors85.xml"/><Relationship Id="rId3" Type="http://schemas.openxmlformats.org/officeDocument/2006/relationships/package" Target="../embeddings/Microsoft_Excel_Worksheet85.xlsx"/></Relationships>
</file>

<file path=ppt/charts/_rels/chart95.xml.rels><?xml version="1.0" encoding="UTF-8" standalone="yes"?>
<Relationships xmlns="http://schemas.openxmlformats.org/package/2006/relationships"><Relationship Id="rId1" Type="http://schemas.microsoft.com/office/2011/relationships/chartStyle" Target="style86.xml"/><Relationship Id="rId2" Type="http://schemas.microsoft.com/office/2011/relationships/chartColorStyle" Target="colors86.xml"/><Relationship Id="rId3" Type="http://schemas.openxmlformats.org/officeDocument/2006/relationships/package" Target="../embeddings/Microsoft_Excel_Worksheet86.xlsx"/></Relationships>
</file>

<file path=ppt/charts/_rels/chart96.xml.rels><?xml version="1.0" encoding="UTF-8" standalone="yes"?>
<Relationships xmlns="http://schemas.openxmlformats.org/package/2006/relationships"><Relationship Id="rId1" Type="http://schemas.microsoft.com/office/2011/relationships/chartStyle" Target="style87.xml"/><Relationship Id="rId2" Type="http://schemas.microsoft.com/office/2011/relationships/chartColorStyle" Target="colors87.xml"/><Relationship Id="rId3" Type="http://schemas.openxmlformats.org/officeDocument/2006/relationships/package" Target="../embeddings/Microsoft_Excel_Worksheet87.xlsx"/></Relationships>
</file>

<file path=ppt/charts/_rels/chart97.xml.rels><?xml version="1.0" encoding="UTF-8" standalone="yes"?>
<Relationships xmlns="http://schemas.openxmlformats.org/package/2006/relationships"><Relationship Id="rId1" Type="http://schemas.microsoft.com/office/2011/relationships/chartStyle" Target="style88.xml"/><Relationship Id="rId2" Type="http://schemas.microsoft.com/office/2011/relationships/chartColorStyle" Target="colors88.xml"/><Relationship Id="rId3" Type="http://schemas.openxmlformats.org/officeDocument/2006/relationships/package" Target="../embeddings/Microsoft_Excel_Worksheet88.xlsx"/></Relationships>
</file>

<file path=ppt/charts/_rels/chart98.xml.rels><?xml version="1.0" encoding="UTF-8" standalone="yes"?>
<Relationships xmlns="http://schemas.openxmlformats.org/package/2006/relationships"><Relationship Id="rId1" Type="http://schemas.microsoft.com/office/2011/relationships/chartStyle" Target="style89.xml"/><Relationship Id="rId2" Type="http://schemas.microsoft.com/office/2011/relationships/chartColorStyle" Target="colors89.xml"/><Relationship Id="rId3" Type="http://schemas.openxmlformats.org/officeDocument/2006/relationships/package" Target="../embeddings/Microsoft_Excel_Worksheet89.xlsx"/></Relationships>
</file>

<file path=ppt/charts/_rels/chart99.xml.rels><?xml version="1.0" encoding="UTF-8" standalone="yes"?>
<Relationships xmlns="http://schemas.openxmlformats.org/package/2006/relationships"><Relationship Id="rId1" Type="http://schemas.microsoft.com/office/2011/relationships/chartStyle" Target="style90.xml"/><Relationship Id="rId2" Type="http://schemas.microsoft.com/office/2011/relationships/chartColorStyle" Target="colors90.xml"/><Relationship Id="rId3" Type="http://schemas.openxmlformats.org/officeDocument/2006/relationships/package" Target="../embeddings/Microsoft_Excel_Worksheet90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4550464"/>
        <c:axId val="674557600"/>
      </c:lineChart>
      <c:valAx>
        <c:axId val="674557600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674550464"/>
        <c:crosses val="autoZero"/>
        <c:crossBetween val="between"/>
        <c:majorUnit val="1000.0"/>
        <c:minorUnit val="500.0"/>
      </c:valAx>
      <c:catAx>
        <c:axId val="674550464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674557600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4844064"/>
        <c:axId val="525890016"/>
      </c:lineChart>
      <c:valAx>
        <c:axId val="525890016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244844064"/>
        <c:crosses val="autoZero"/>
        <c:crossBetween val="between"/>
        <c:majorUnit val="1000.0"/>
        <c:minorUnit val="500.0"/>
      </c:valAx>
      <c:catAx>
        <c:axId val="244844064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525890016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219200"/>
        <c:axId val="523199008"/>
      </c:lineChart>
      <c:catAx>
        <c:axId val="523219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199008"/>
        <c:crosses val="autoZero"/>
        <c:auto val="1"/>
        <c:lblAlgn val="ctr"/>
        <c:lblOffset val="100"/>
        <c:noMultiLvlLbl val="0"/>
      </c:catAx>
      <c:valAx>
        <c:axId val="5231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219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025504"/>
        <c:axId val="523021120"/>
      </c:lineChart>
      <c:catAx>
        <c:axId val="52302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21120"/>
        <c:crosses val="autoZero"/>
        <c:auto val="1"/>
        <c:lblAlgn val="ctr"/>
        <c:lblOffset val="100"/>
        <c:noMultiLvlLbl val="0"/>
      </c:catAx>
      <c:valAx>
        <c:axId val="523021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02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867040"/>
        <c:axId val="591962416"/>
      </c:lineChart>
      <c:catAx>
        <c:axId val="591867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62416"/>
        <c:crosses val="autoZero"/>
        <c:auto val="1"/>
        <c:lblAlgn val="ctr"/>
        <c:lblOffset val="100"/>
        <c:noMultiLvlLbl val="0"/>
      </c:catAx>
      <c:valAx>
        <c:axId val="59196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867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3008"/>
        <c:axId val="522755968"/>
      </c:lineChart>
      <c:catAx>
        <c:axId val="522723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2755968"/>
        <c:crosses val="autoZero"/>
        <c:auto val="1"/>
        <c:lblAlgn val="ctr"/>
        <c:lblOffset val="100"/>
        <c:noMultiLvlLbl val="0"/>
      </c:catAx>
      <c:valAx>
        <c:axId val="52275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3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268096"/>
        <c:axId val="572185552"/>
      </c:lineChart>
      <c:catAx>
        <c:axId val="572268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2185552"/>
        <c:crosses val="autoZero"/>
        <c:auto val="1"/>
        <c:lblAlgn val="ctr"/>
        <c:lblOffset val="100"/>
        <c:noMultiLvlLbl val="0"/>
      </c:catAx>
      <c:valAx>
        <c:axId val="57218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268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60096"/>
        <c:axId val="571964096"/>
      </c:lineChart>
      <c:catAx>
        <c:axId val="571960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64096"/>
        <c:crosses val="autoZero"/>
        <c:auto val="1"/>
        <c:lblAlgn val="ctr"/>
        <c:lblOffset val="100"/>
        <c:noMultiLvlLbl val="0"/>
      </c:catAx>
      <c:valAx>
        <c:axId val="57196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60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73472"/>
        <c:axId val="571752480"/>
      </c:lineChart>
      <c:catAx>
        <c:axId val="57177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752480"/>
        <c:crosses val="autoZero"/>
        <c:auto val="1"/>
        <c:lblAlgn val="ctr"/>
        <c:lblOffset val="100"/>
        <c:noMultiLvlLbl val="0"/>
      </c:catAx>
      <c:valAx>
        <c:axId val="57175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7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035552"/>
        <c:axId val="591993696"/>
      </c:lineChart>
      <c:catAx>
        <c:axId val="59203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993696"/>
        <c:crosses val="autoZero"/>
        <c:auto val="1"/>
        <c:lblAlgn val="ctr"/>
        <c:lblOffset val="100"/>
        <c:noMultiLvlLbl val="0"/>
      </c:catAx>
      <c:valAx>
        <c:axId val="591993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03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79408"/>
        <c:axId val="571596112"/>
      </c:lineChart>
      <c:catAx>
        <c:axId val="571679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596112"/>
        <c:crosses val="autoZero"/>
        <c:auto val="1"/>
        <c:lblAlgn val="ctr"/>
        <c:lblOffset val="100"/>
        <c:noMultiLvlLbl val="0"/>
      </c:catAx>
      <c:valAx>
        <c:axId val="571596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79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33088"/>
        <c:axId val="197048528"/>
      </c:lineChart>
      <c:catAx>
        <c:axId val="571933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7048528"/>
        <c:crosses val="autoZero"/>
        <c:auto val="1"/>
        <c:lblAlgn val="ctr"/>
        <c:lblOffset val="100"/>
        <c:noMultiLvlLbl val="0"/>
      </c:catAx>
      <c:valAx>
        <c:axId val="197048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33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2155552"/>
        <c:axId val="302253904"/>
      </c:lineChart>
      <c:catAx>
        <c:axId val="302155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2253904"/>
        <c:crosses val="autoZero"/>
        <c:auto val="1"/>
        <c:lblAlgn val="ctr"/>
        <c:lblOffset val="100"/>
        <c:noMultiLvlLbl val="0"/>
      </c:catAx>
      <c:valAx>
        <c:axId val="302253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2155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581152"/>
        <c:axId val="592077552"/>
      </c:lineChart>
      <c:catAx>
        <c:axId val="37558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077552"/>
        <c:crosses val="autoZero"/>
        <c:auto val="1"/>
        <c:lblAlgn val="ctr"/>
        <c:lblOffset val="100"/>
        <c:noMultiLvlLbl val="0"/>
      </c:catAx>
      <c:valAx>
        <c:axId val="59207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58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00528"/>
        <c:axId val="592361408"/>
      </c:lineChart>
      <c:catAx>
        <c:axId val="5921005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361408"/>
        <c:crosses val="autoZero"/>
        <c:auto val="1"/>
        <c:lblAlgn val="ctr"/>
        <c:lblOffset val="100"/>
        <c:noMultiLvlLbl val="0"/>
      </c:catAx>
      <c:valAx>
        <c:axId val="5923614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005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55568"/>
        <c:axId val="571940560"/>
      </c:lineChart>
      <c:catAx>
        <c:axId val="571955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40560"/>
        <c:crosses val="autoZero"/>
        <c:auto val="1"/>
        <c:lblAlgn val="ctr"/>
        <c:lblOffset val="100"/>
        <c:noMultiLvlLbl val="0"/>
      </c:catAx>
      <c:valAx>
        <c:axId val="571940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55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693024"/>
        <c:axId val="591647440"/>
      </c:lineChart>
      <c:catAx>
        <c:axId val="5916930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647440"/>
        <c:crosses val="autoZero"/>
        <c:auto val="1"/>
        <c:lblAlgn val="ctr"/>
        <c:lblOffset val="100"/>
        <c:noMultiLvlLbl val="0"/>
      </c:catAx>
      <c:valAx>
        <c:axId val="591647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6930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583696"/>
        <c:axId val="591587696"/>
      </c:lineChart>
      <c:catAx>
        <c:axId val="5915836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587696"/>
        <c:crosses val="autoZero"/>
        <c:auto val="1"/>
        <c:lblAlgn val="ctr"/>
        <c:lblOffset val="100"/>
        <c:noMultiLvlLbl val="0"/>
      </c:catAx>
      <c:valAx>
        <c:axId val="59158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5836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131984"/>
        <c:axId val="571991968"/>
      </c:lineChart>
      <c:catAx>
        <c:axId val="572131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91968"/>
        <c:crosses val="autoZero"/>
        <c:auto val="1"/>
        <c:lblAlgn val="ctr"/>
        <c:lblOffset val="100"/>
        <c:noMultiLvlLbl val="0"/>
      </c:catAx>
      <c:valAx>
        <c:axId val="571991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131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640368"/>
        <c:axId val="571622400"/>
      </c:lineChart>
      <c:catAx>
        <c:axId val="571640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622400"/>
        <c:crosses val="autoZero"/>
        <c:auto val="1"/>
        <c:lblAlgn val="ctr"/>
        <c:lblOffset val="100"/>
        <c:noMultiLvlLbl val="0"/>
      </c:catAx>
      <c:valAx>
        <c:axId val="571622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640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303728"/>
        <c:axId val="196657328"/>
      </c:lineChart>
      <c:catAx>
        <c:axId val="1963037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657328"/>
        <c:crosses val="autoZero"/>
        <c:auto val="1"/>
        <c:lblAlgn val="ctr"/>
        <c:lblOffset val="100"/>
        <c:noMultiLvlLbl val="0"/>
      </c:catAx>
      <c:valAx>
        <c:axId val="196657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3037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2070608"/>
        <c:axId val="196375600"/>
      </c:lineChart>
      <c:catAx>
        <c:axId val="572070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375600"/>
        <c:crosses val="autoZero"/>
        <c:auto val="1"/>
        <c:lblAlgn val="ctr"/>
        <c:lblOffset val="100"/>
        <c:noMultiLvlLbl val="0"/>
      </c:catAx>
      <c:valAx>
        <c:axId val="196375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2070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7739856"/>
        <c:axId val="196415776"/>
      </c:lineChart>
      <c:catAx>
        <c:axId val="527739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415776"/>
        <c:crosses val="autoZero"/>
        <c:auto val="1"/>
        <c:lblAlgn val="ctr"/>
        <c:lblOffset val="100"/>
        <c:noMultiLvlLbl val="0"/>
      </c:catAx>
      <c:valAx>
        <c:axId val="1964157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7739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2925184"/>
        <c:axId val="302943632"/>
      </c:lineChart>
      <c:valAx>
        <c:axId val="302943632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302925184"/>
        <c:crosses val="autoZero"/>
        <c:crossBetween val="between"/>
        <c:majorUnit val="1000.0"/>
        <c:minorUnit val="500.0"/>
      </c:valAx>
      <c:catAx>
        <c:axId val="302925184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302943632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925600"/>
        <c:axId val="591788544"/>
      </c:lineChart>
      <c:catAx>
        <c:axId val="591925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788544"/>
        <c:crosses val="autoZero"/>
        <c:auto val="1"/>
        <c:lblAlgn val="ctr"/>
        <c:lblOffset val="100"/>
        <c:noMultiLvlLbl val="0"/>
      </c:catAx>
      <c:valAx>
        <c:axId val="5917885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925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184288"/>
        <c:axId val="196118560"/>
      </c:lineChart>
      <c:catAx>
        <c:axId val="196184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118560"/>
        <c:crosses val="autoZero"/>
        <c:auto val="1"/>
        <c:lblAlgn val="ctr"/>
        <c:lblOffset val="100"/>
        <c:noMultiLvlLbl val="0"/>
      </c:catAx>
      <c:valAx>
        <c:axId val="1961185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184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92256"/>
        <c:axId val="660384784"/>
      </c:lineChart>
      <c:catAx>
        <c:axId val="660392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84784"/>
        <c:crosses val="autoZero"/>
        <c:auto val="1"/>
        <c:lblAlgn val="ctr"/>
        <c:lblOffset val="100"/>
        <c:noMultiLvlLbl val="0"/>
      </c:catAx>
      <c:valAx>
        <c:axId val="66038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92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0332688"/>
        <c:axId val="660336672"/>
      </c:lineChart>
      <c:catAx>
        <c:axId val="6603326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0336672"/>
        <c:crosses val="autoZero"/>
        <c:auto val="1"/>
        <c:lblAlgn val="ctr"/>
        <c:lblOffset val="100"/>
        <c:noMultiLvlLbl val="0"/>
      </c:catAx>
      <c:valAx>
        <c:axId val="660336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0332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984880"/>
        <c:axId val="592184144"/>
      </c:lineChart>
      <c:catAx>
        <c:axId val="528984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184144"/>
        <c:crosses val="autoZero"/>
        <c:auto val="1"/>
        <c:lblAlgn val="ctr"/>
        <c:lblOffset val="100"/>
        <c:noMultiLvlLbl val="0"/>
      </c:catAx>
      <c:valAx>
        <c:axId val="5921841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984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66448"/>
        <c:axId val="375968512"/>
      </c:lineChart>
      <c:catAx>
        <c:axId val="1825664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968512"/>
        <c:crosses val="autoZero"/>
        <c:auto val="1"/>
        <c:lblAlgn val="ctr"/>
        <c:lblOffset val="100"/>
        <c:noMultiLvlLbl val="0"/>
      </c:catAx>
      <c:valAx>
        <c:axId val="375968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664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104000"/>
        <c:axId val="523066336"/>
      </c:lineChart>
      <c:catAx>
        <c:axId val="523104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066336"/>
        <c:crosses val="autoZero"/>
        <c:auto val="1"/>
        <c:lblAlgn val="ctr"/>
        <c:lblOffset val="100"/>
        <c:noMultiLvlLbl val="0"/>
      </c:catAx>
      <c:valAx>
        <c:axId val="52306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104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779920"/>
        <c:axId val="529399008"/>
      </c:lineChart>
      <c:catAx>
        <c:axId val="5287799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399008"/>
        <c:crosses val="autoZero"/>
        <c:auto val="1"/>
        <c:lblAlgn val="ctr"/>
        <c:lblOffset val="100"/>
        <c:noMultiLvlLbl val="0"/>
      </c:catAx>
      <c:valAx>
        <c:axId val="5293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7799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889104"/>
        <c:axId val="591396864"/>
      </c:lineChart>
      <c:catAx>
        <c:axId val="528889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396864"/>
        <c:crosses val="autoZero"/>
        <c:auto val="1"/>
        <c:lblAlgn val="ctr"/>
        <c:lblOffset val="100"/>
        <c:noMultiLvlLbl val="0"/>
      </c:catAx>
      <c:valAx>
        <c:axId val="59139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889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420992"/>
        <c:axId val="657424992"/>
      </c:lineChart>
      <c:catAx>
        <c:axId val="657420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424992"/>
        <c:crosses val="autoZero"/>
        <c:auto val="1"/>
        <c:lblAlgn val="ctr"/>
        <c:lblOffset val="100"/>
        <c:noMultiLvlLbl val="0"/>
      </c:catAx>
      <c:valAx>
        <c:axId val="6574249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420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519120"/>
        <c:axId val="181469952"/>
      </c:lineChart>
      <c:catAx>
        <c:axId val="52551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1469952"/>
        <c:crosses val="autoZero"/>
        <c:auto val="1"/>
        <c:lblAlgn val="ctr"/>
        <c:lblOffset val="100"/>
        <c:noMultiLvlLbl val="0"/>
      </c:catAx>
      <c:valAx>
        <c:axId val="181469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51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17664"/>
        <c:axId val="183025216"/>
      </c:lineChart>
      <c:catAx>
        <c:axId val="18301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25216"/>
        <c:crosses val="autoZero"/>
        <c:auto val="1"/>
        <c:lblAlgn val="ctr"/>
        <c:lblOffset val="100"/>
        <c:noMultiLvlLbl val="0"/>
      </c:catAx>
      <c:valAx>
        <c:axId val="1830252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1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96320"/>
        <c:axId val="183080016"/>
      </c:lineChart>
      <c:catAx>
        <c:axId val="183096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080016"/>
        <c:crosses val="autoZero"/>
        <c:auto val="1"/>
        <c:lblAlgn val="ctr"/>
        <c:lblOffset val="100"/>
        <c:noMultiLvlLbl val="0"/>
      </c:catAx>
      <c:valAx>
        <c:axId val="183080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96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063712"/>
        <c:axId val="182974112"/>
      </c:lineChart>
      <c:catAx>
        <c:axId val="183063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974112"/>
        <c:crosses val="autoZero"/>
        <c:auto val="1"/>
        <c:lblAlgn val="ctr"/>
        <c:lblOffset val="100"/>
        <c:noMultiLvlLbl val="0"/>
      </c:catAx>
      <c:valAx>
        <c:axId val="1829741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063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744816"/>
        <c:axId val="659728640"/>
      </c:lineChart>
      <c:catAx>
        <c:axId val="6597448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728640"/>
        <c:crosses val="autoZero"/>
        <c:auto val="1"/>
        <c:lblAlgn val="ctr"/>
        <c:lblOffset val="100"/>
        <c:noMultiLvlLbl val="0"/>
      </c:catAx>
      <c:valAx>
        <c:axId val="659728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7448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659328"/>
        <c:axId val="182605136"/>
      </c:lineChart>
      <c:catAx>
        <c:axId val="1826593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605136"/>
        <c:crosses val="autoZero"/>
        <c:auto val="1"/>
        <c:lblAlgn val="ctr"/>
        <c:lblOffset val="100"/>
        <c:noMultiLvlLbl val="0"/>
      </c:catAx>
      <c:valAx>
        <c:axId val="18260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6593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924240"/>
        <c:axId val="571928192"/>
      </c:lineChart>
      <c:catAx>
        <c:axId val="571924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928192"/>
        <c:crosses val="autoZero"/>
        <c:auto val="1"/>
        <c:lblAlgn val="ctr"/>
        <c:lblOffset val="100"/>
        <c:noMultiLvlLbl val="0"/>
      </c:catAx>
      <c:valAx>
        <c:axId val="571928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924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53776"/>
        <c:axId val="275880032"/>
      </c:lineChart>
      <c:catAx>
        <c:axId val="275953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880032"/>
        <c:crosses val="autoZero"/>
        <c:auto val="1"/>
        <c:lblAlgn val="ctr"/>
        <c:lblOffset val="100"/>
        <c:noMultiLvlLbl val="0"/>
      </c:catAx>
      <c:valAx>
        <c:axId val="275880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53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930240"/>
        <c:axId val="276695488"/>
      </c:lineChart>
      <c:catAx>
        <c:axId val="27593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95488"/>
        <c:crosses val="autoZero"/>
        <c:auto val="1"/>
        <c:lblAlgn val="ctr"/>
        <c:lblOffset val="100"/>
        <c:noMultiLvlLbl val="0"/>
      </c:catAx>
      <c:valAx>
        <c:axId val="2766954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93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49072"/>
        <c:axId val="182861296"/>
      </c:lineChart>
      <c:catAx>
        <c:axId val="6589490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2861296"/>
        <c:crosses val="autoZero"/>
        <c:auto val="1"/>
        <c:lblAlgn val="ctr"/>
        <c:lblOffset val="100"/>
        <c:noMultiLvlLbl val="0"/>
      </c:catAx>
      <c:valAx>
        <c:axId val="182861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49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690944"/>
        <c:axId val="276688064"/>
      </c:lineChart>
      <c:catAx>
        <c:axId val="2766909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88064"/>
        <c:crosses val="autoZero"/>
        <c:auto val="1"/>
        <c:lblAlgn val="ctr"/>
        <c:lblOffset val="100"/>
        <c:noMultiLvlLbl val="0"/>
      </c:catAx>
      <c:valAx>
        <c:axId val="2766880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6909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9733392"/>
        <c:axId val="306582912"/>
      </c:lineChart>
      <c:valAx>
        <c:axId val="306582912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259733392"/>
        <c:crosses val="autoZero"/>
        <c:crossBetween val="between"/>
        <c:majorUnit val="1000.0"/>
        <c:minorUnit val="500.0"/>
      </c:valAx>
      <c:catAx>
        <c:axId val="259733392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306582912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1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02976"/>
        <c:axId val="659366656"/>
      </c:lineChart>
      <c:catAx>
        <c:axId val="182502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66656"/>
        <c:crosses val="autoZero"/>
        <c:auto val="1"/>
        <c:lblAlgn val="ctr"/>
        <c:lblOffset val="100"/>
        <c:noMultiLvlLbl val="0"/>
      </c:catAx>
      <c:valAx>
        <c:axId val="6593666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02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520032"/>
        <c:axId val="659348832"/>
      </c:lineChart>
      <c:catAx>
        <c:axId val="182520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348832"/>
        <c:crosses val="autoZero"/>
        <c:auto val="1"/>
        <c:lblAlgn val="ctr"/>
        <c:lblOffset val="100"/>
        <c:noMultiLvlLbl val="0"/>
      </c:catAx>
      <c:valAx>
        <c:axId val="659348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520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439584"/>
        <c:axId val="275631984"/>
      </c:lineChart>
      <c:catAx>
        <c:axId val="346439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631984"/>
        <c:crosses val="autoZero"/>
        <c:auto val="1"/>
        <c:lblAlgn val="ctr"/>
        <c:lblOffset val="100"/>
        <c:noMultiLvlLbl val="0"/>
      </c:catAx>
      <c:valAx>
        <c:axId val="275631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439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12544"/>
        <c:axId val="346031680"/>
      </c:lineChart>
      <c:catAx>
        <c:axId val="346512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031680"/>
        <c:crosses val="autoZero"/>
        <c:auto val="1"/>
        <c:lblAlgn val="ctr"/>
        <c:lblOffset val="100"/>
        <c:noMultiLvlLbl val="0"/>
      </c:catAx>
      <c:valAx>
        <c:axId val="346031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12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959136"/>
        <c:axId val="346963136"/>
      </c:lineChart>
      <c:catAx>
        <c:axId val="34695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963136"/>
        <c:crosses val="autoZero"/>
        <c:auto val="1"/>
        <c:lblAlgn val="ctr"/>
        <c:lblOffset val="100"/>
        <c:noMultiLvlLbl val="0"/>
      </c:catAx>
      <c:valAx>
        <c:axId val="346963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95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700512"/>
        <c:axId val="346688256"/>
      </c:lineChart>
      <c:catAx>
        <c:axId val="34670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88256"/>
        <c:crosses val="autoZero"/>
        <c:auto val="1"/>
        <c:lblAlgn val="ctr"/>
        <c:lblOffset val="100"/>
        <c:noMultiLvlLbl val="0"/>
      </c:catAx>
      <c:valAx>
        <c:axId val="346688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70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540160"/>
        <c:axId val="346557504"/>
      </c:lineChart>
      <c:catAx>
        <c:axId val="3465401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557504"/>
        <c:crosses val="autoZero"/>
        <c:auto val="1"/>
        <c:lblAlgn val="ctr"/>
        <c:lblOffset val="100"/>
        <c:noMultiLvlLbl val="0"/>
      </c:catAx>
      <c:valAx>
        <c:axId val="346557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5401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612752"/>
        <c:axId val="346619120"/>
      </c:lineChart>
      <c:catAx>
        <c:axId val="3466127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619120"/>
        <c:crosses val="autoZero"/>
        <c:auto val="1"/>
        <c:lblAlgn val="ctr"/>
        <c:lblOffset val="100"/>
        <c:noMultiLvlLbl val="0"/>
      </c:catAx>
      <c:valAx>
        <c:axId val="346619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612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741600"/>
        <c:axId val="327724240"/>
      </c:lineChart>
      <c:catAx>
        <c:axId val="32774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24240"/>
        <c:crosses val="autoZero"/>
        <c:auto val="1"/>
        <c:lblAlgn val="ctr"/>
        <c:lblOffset val="100"/>
        <c:noMultiLvlLbl val="0"/>
      </c:catAx>
      <c:valAx>
        <c:axId val="3277242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74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214784"/>
        <c:axId val="274759184"/>
      </c:lineChart>
      <c:catAx>
        <c:axId val="27521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759184"/>
        <c:crosses val="autoZero"/>
        <c:auto val="1"/>
        <c:lblAlgn val="ctr"/>
        <c:lblOffset val="100"/>
        <c:noMultiLvlLbl val="0"/>
      </c:catAx>
      <c:valAx>
        <c:axId val="274759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21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rgbClr val="1FCEE2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3"/>
          <c:order val="3"/>
          <c:tx>
            <c:strRef>
              <c:f>Planilha1!$E$1</c:f>
              <c:strCache>
                <c:ptCount val="1"/>
                <c:pt idx="0">
                  <c:v>Série 4</c:v>
                </c:pt>
              </c:strCache>
            </c:strRef>
          </c:tx>
          <c:spPr>
            <a:ln w="50800" cap="rnd">
              <a:solidFill>
                <a:srgbClr val="0070C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Planilha1!$E$2:$E$6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1.0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3-0D53-4062-A3AF-C936DAD21259}"/>
            </c:ext>
          </c:extLst>
        </c:ser>
        <c:ser>
          <c:idx val="4"/>
          <c:order val="4"/>
          <c:tx>
            <c:strRef>
              <c:f>Planilha1!$F$1</c:f>
              <c:strCache>
                <c:ptCount val="1"/>
                <c:pt idx="0">
                  <c:v>Série 5</c:v>
                </c:pt>
              </c:strCache>
            </c:strRef>
          </c:tx>
          <c:spPr>
            <a:ln w="50800" cap="rnd">
              <a:solidFill>
                <a:srgbClr val="B5CE1E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Planilha1!$F$2:$F$6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2.0</c:v>
                </c:pt>
                <c:pt idx="3">
                  <c:v>1.5</c:v>
                </c:pt>
                <c:pt idx="4">
                  <c:v>1.5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4-0D53-4062-A3AF-C936DAD21259}"/>
            </c:ext>
          </c:extLst>
        </c:ser>
        <c:ser>
          <c:idx val="5"/>
          <c:order val="5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6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7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8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ser>
          <c:idx val="9"/>
          <c:order val="9"/>
          <c:tx>
            <c:strRef>
              <c:f>Planilha1!$K$1</c:f>
              <c:strCache>
                <c:ptCount val="1"/>
                <c:pt idx="0">
                  <c:v>Série 10</c:v>
                </c:pt>
              </c:strCache>
            </c:strRef>
          </c:tx>
          <c:spPr>
            <a:ln w="50800" cap="rnd">
              <a:solidFill>
                <a:srgbClr val="339C13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Planilha1!$K$2:$K$6</c:f>
              <c:numCache>
                <c:formatCode>General</c:formatCode>
                <c:ptCount val="5"/>
                <c:pt idx="0">
                  <c:v>0.0</c:v>
                </c:pt>
                <c:pt idx="1">
                  <c:v>4.8</c:v>
                </c:pt>
                <c:pt idx="2">
                  <c:v>6.0</c:v>
                </c:pt>
                <c:pt idx="3">
                  <c:v>4.8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9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807904"/>
        <c:axId val="601502928"/>
      </c:lineChart>
      <c:catAx>
        <c:axId val="601807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1502928"/>
        <c:crosses val="autoZero"/>
        <c:auto val="1"/>
        <c:lblAlgn val="ctr"/>
        <c:lblOffset val="100"/>
        <c:noMultiLvlLbl val="0"/>
      </c:catAx>
      <c:valAx>
        <c:axId val="601502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807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2754128"/>
        <c:axId val="183310736"/>
      </c:lineChart>
      <c:catAx>
        <c:axId val="1827541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10736"/>
        <c:crosses val="autoZero"/>
        <c:auto val="1"/>
        <c:lblAlgn val="ctr"/>
        <c:lblOffset val="100"/>
        <c:noMultiLvlLbl val="0"/>
      </c:catAx>
      <c:valAx>
        <c:axId val="183310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27541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972832"/>
        <c:axId val="658990080"/>
      </c:lineChart>
      <c:catAx>
        <c:axId val="65897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990080"/>
        <c:crosses val="autoZero"/>
        <c:auto val="1"/>
        <c:lblAlgn val="ctr"/>
        <c:lblOffset val="100"/>
        <c:noMultiLvlLbl val="0"/>
      </c:catAx>
      <c:valAx>
        <c:axId val="658990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97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83264"/>
        <c:axId val="327253552"/>
      </c:lineChart>
      <c:catAx>
        <c:axId val="327283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253552"/>
        <c:crosses val="autoZero"/>
        <c:auto val="1"/>
        <c:lblAlgn val="ctr"/>
        <c:lblOffset val="100"/>
        <c:noMultiLvlLbl val="0"/>
      </c:catAx>
      <c:valAx>
        <c:axId val="327253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83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19232"/>
        <c:axId val="183379984"/>
      </c:lineChart>
      <c:catAx>
        <c:axId val="2748192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83379984"/>
        <c:crosses val="autoZero"/>
        <c:auto val="1"/>
        <c:lblAlgn val="ctr"/>
        <c:lblOffset val="100"/>
        <c:noMultiLvlLbl val="0"/>
      </c:catAx>
      <c:valAx>
        <c:axId val="1833799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192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1725712"/>
        <c:axId val="276114256"/>
      </c:lineChart>
      <c:catAx>
        <c:axId val="57172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14256"/>
        <c:crosses val="autoZero"/>
        <c:auto val="1"/>
        <c:lblAlgn val="ctr"/>
        <c:lblOffset val="100"/>
        <c:noMultiLvlLbl val="0"/>
      </c:catAx>
      <c:valAx>
        <c:axId val="2761142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172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8811552"/>
        <c:axId val="658827632"/>
      </c:lineChart>
      <c:catAx>
        <c:axId val="658811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827632"/>
        <c:crosses val="autoZero"/>
        <c:auto val="1"/>
        <c:lblAlgn val="ctr"/>
        <c:lblOffset val="100"/>
        <c:noMultiLvlLbl val="0"/>
      </c:catAx>
      <c:valAx>
        <c:axId val="658827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8811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2720640"/>
        <c:axId val="327533104"/>
      </c:lineChart>
      <c:catAx>
        <c:axId val="522720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533104"/>
        <c:crosses val="autoZero"/>
        <c:auto val="1"/>
        <c:lblAlgn val="ctr"/>
        <c:lblOffset val="100"/>
        <c:noMultiLvlLbl val="0"/>
      </c:catAx>
      <c:valAx>
        <c:axId val="327533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2720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344464"/>
        <c:axId val="657074400"/>
      </c:lineChart>
      <c:catAx>
        <c:axId val="3273444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7074400"/>
        <c:crosses val="autoZero"/>
        <c:auto val="1"/>
        <c:lblAlgn val="ctr"/>
        <c:lblOffset val="100"/>
        <c:noMultiLvlLbl val="0"/>
      </c:catAx>
      <c:valAx>
        <c:axId val="657074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3444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46849536"/>
        <c:axId val="346310480"/>
      </c:lineChart>
      <c:catAx>
        <c:axId val="3468495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46310480"/>
        <c:crosses val="autoZero"/>
        <c:auto val="1"/>
        <c:lblAlgn val="ctr"/>
        <c:lblOffset val="100"/>
        <c:noMultiLvlLbl val="0"/>
      </c:catAx>
      <c:valAx>
        <c:axId val="346310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468495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7213152"/>
        <c:axId val="276499712"/>
      </c:lineChart>
      <c:catAx>
        <c:axId val="32721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499712"/>
        <c:crosses val="autoZero"/>
        <c:auto val="1"/>
        <c:lblAlgn val="ctr"/>
        <c:lblOffset val="100"/>
        <c:noMultiLvlLbl val="0"/>
      </c:catAx>
      <c:valAx>
        <c:axId val="27649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721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2461968"/>
        <c:axId val="661819456"/>
      </c:lineChart>
      <c:catAx>
        <c:axId val="66246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1819456"/>
        <c:crosses val="autoZero"/>
        <c:auto val="1"/>
        <c:lblAlgn val="ctr"/>
        <c:lblOffset val="100"/>
        <c:noMultiLvlLbl val="0"/>
      </c:catAx>
      <c:valAx>
        <c:axId val="661819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246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601120"/>
        <c:axId val="196943856"/>
      </c:lineChart>
      <c:catAx>
        <c:axId val="196601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96943856"/>
        <c:crosses val="autoZero"/>
        <c:auto val="1"/>
        <c:lblAlgn val="ctr"/>
        <c:lblOffset val="100"/>
        <c:noMultiLvlLbl val="0"/>
      </c:catAx>
      <c:valAx>
        <c:axId val="19694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601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17088"/>
        <c:axId val="327786000"/>
      </c:lineChart>
      <c:catAx>
        <c:axId val="27671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7786000"/>
        <c:crosses val="autoZero"/>
        <c:auto val="1"/>
        <c:lblAlgn val="ctr"/>
        <c:lblOffset val="100"/>
        <c:noMultiLvlLbl val="0"/>
      </c:catAx>
      <c:valAx>
        <c:axId val="32778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1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83380512"/>
        <c:axId val="274814000"/>
      </c:lineChart>
      <c:catAx>
        <c:axId val="183380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4814000"/>
        <c:crosses val="autoZero"/>
        <c:auto val="1"/>
        <c:lblAlgn val="ctr"/>
        <c:lblOffset val="100"/>
        <c:noMultiLvlLbl val="0"/>
      </c:catAx>
      <c:valAx>
        <c:axId val="274814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83380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28166400"/>
        <c:axId val="328165824"/>
      </c:lineChart>
      <c:catAx>
        <c:axId val="3281664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28165824"/>
        <c:crosses val="autoZero"/>
        <c:auto val="1"/>
        <c:lblAlgn val="ctr"/>
        <c:lblOffset val="100"/>
        <c:noMultiLvlLbl val="0"/>
      </c:catAx>
      <c:valAx>
        <c:axId val="328165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281664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1094848"/>
        <c:axId val="271098848"/>
      </c:lineChart>
      <c:catAx>
        <c:axId val="271094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098848"/>
        <c:crosses val="autoZero"/>
        <c:auto val="1"/>
        <c:lblAlgn val="ctr"/>
        <c:lblOffset val="100"/>
        <c:noMultiLvlLbl val="0"/>
      </c:catAx>
      <c:valAx>
        <c:axId val="27109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1094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11152"/>
        <c:axId val="659233344"/>
      </c:lineChart>
      <c:catAx>
        <c:axId val="65921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233344"/>
        <c:crosses val="autoZero"/>
        <c:auto val="1"/>
        <c:lblAlgn val="ctr"/>
        <c:lblOffset val="100"/>
        <c:noMultiLvlLbl val="0"/>
      </c:catAx>
      <c:valAx>
        <c:axId val="659233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1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530736"/>
        <c:axId val="213634080"/>
      </c:lineChart>
      <c:catAx>
        <c:axId val="2155307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634080"/>
        <c:crosses val="autoZero"/>
        <c:auto val="1"/>
        <c:lblAlgn val="ctr"/>
        <c:lblOffset val="100"/>
        <c:noMultiLvlLbl val="0"/>
      </c:catAx>
      <c:valAx>
        <c:axId val="21363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5307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5005904"/>
        <c:axId val="658654816"/>
      </c:lineChart>
      <c:catAx>
        <c:axId val="2750059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654816"/>
        <c:crosses val="autoZero"/>
        <c:auto val="1"/>
        <c:lblAlgn val="ctr"/>
        <c:lblOffset val="100"/>
        <c:noMultiLvlLbl val="0"/>
      </c:catAx>
      <c:valAx>
        <c:axId val="658654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50059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291344"/>
        <c:axId val="212899296"/>
      </c:lineChart>
      <c:catAx>
        <c:axId val="213291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2899296"/>
        <c:crosses val="autoZero"/>
        <c:auto val="1"/>
        <c:lblAlgn val="ctr"/>
        <c:lblOffset val="100"/>
        <c:noMultiLvlLbl val="0"/>
      </c:catAx>
      <c:valAx>
        <c:axId val="21289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291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4804560"/>
        <c:axId val="575643472"/>
      </c:lineChart>
      <c:catAx>
        <c:axId val="274804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643472"/>
        <c:crosses val="autoZero"/>
        <c:auto val="1"/>
        <c:lblAlgn val="ctr"/>
        <c:lblOffset val="100"/>
        <c:noMultiLvlLbl val="0"/>
      </c:catAx>
      <c:valAx>
        <c:axId val="57564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4804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100544"/>
        <c:axId val="531074080"/>
      </c:lineChart>
      <c:catAx>
        <c:axId val="287100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1074080"/>
        <c:crosses val="autoZero"/>
        <c:auto val="1"/>
        <c:lblAlgn val="ctr"/>
        <c:lblOffset val="100"/>
        <c:noMultiLvlLbl val="0"/>
      </c:catAx>
      <c:valAx>
        <c:axId val="531074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100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3447136"/>
        <c:axId val="213302176"/>
      </c:lineChart>
      <c:catAx>
        <c:axId val="213447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302176"/>
        <c:crosses val="autoZero"/>
        <c:auto val="1"/>
        <c:lblAlgn val="ctr"/>
        <c:lblOffset val="100"/>
        <c:noMultiLvlLbl val="0"/>
      </c:catAx>
      <c:valAx>
        <c:axId val="21330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3447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535792"/>
        <c:axId val="575530640"/>
      </c:lineChart>
      <c:catAx>
        <c:axId val="575535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30640"/>
        <c:crosses val="autoZero"/>
        <c:auto val="1"/>
        <c:lblAlgn val="ctr"/>
        <c:lblOffset val="100"/>
        <c:noMultiLvlLbl val="0"/>
      </c:catAx>
      <c:valAx>
        <c:axId val="57553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535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224064"/>
        <c:axId val="659045728"/>
      </c:lineChart>
      <c:catAx>
        <c:axId val="659224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9045728"/>
        <c:crosses val="autoZero"/>
        <c:auto val="1"/>
        <c:lblAlgn val="ctr"/>
        <c:lblOffset val="100"/>
        <c:noMultiLvlLbl val="0"/>
      </c:catAx>
      <c:valAx>
        <c:axId val="6590457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224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054368"/>
        <c:axId val="275138848"/>
      </c:lineChart>
      <c:catAx>
        <c:axId val="6590543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5138848"/>
        <c:crosses val="autoZero"/>
        <c:auto val="1"/>
        <c:lblAlgn val="ctr"/>
        <c:lblOffset val="100"/>
        <c:noMultiLvlLbl val="0"/>
      </c:catAx>
      <c:valAx>
        <c:axId val="2751388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0543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29568"/>
        <c:axId val="575515856"/>
      </c:lineChart>
      <c:catAx>
        <c:axId val="591429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15856"/>
        <c:crosses val="autoZero"/>
        <c:auto val="1"/>
        <c:lblAlgn val="ctr"/>
        <c:lblOffset val="100"/>
        <c:noMultiLvlLbl val="0"/>
      </c:catAx>
      <c:valAx>
        <c:axId val="575515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29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388928"/>
        <c:axId val="213490048"/>
      </c:lineChart>
      <c:catAx>
        <c:axId val="276388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3490048"/>
        <c:crosses val="autoZero"/>
        <c:auto val="1"/>
        <c:lblAlgn val="ctr"/>
        <c:lblOffset val="100"/>
        <c:noMultiLvlLbl val="0"/>
      </c:catAx>
      <c:valAx>
        <c:axId val="213490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388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39264"/>
        <c:axId val="575192032"/>
      </c:lineChart>
      <c:catAx>
        <c:axId val="575239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92032"/>
        <c:crosses val="autoZero"/>
        <c:auto val="1"/>
        <c:lblAlgn val="ctr"/>
        <c:lblOffset val="100"/>
        <c:noMultiLvlLbl val="0"/>
      </c:catAx>
      <c:valAx>
        <c:axId val="5751920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39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113056"/>
        <c:axId val="575110496"/>
      </c:lineChart>
      <c:catAx>
        <c:axId val="5751130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110496"/>
        <c:crosses val="autoZero"/>
        <c:auto val="1"/>
        <c:lblAlgn val="ctr"/>
        <c:lblOffset val="100"/>
        <c:noMultiLvlLbl val="0"/>
      </c:catAx>
      <c:valAx>
        <c:axId val="57511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1130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816416"/>
        <c:axId val="270820400"/>
      </c:lineChart>
      <c:catAx>
        <c:axId val="270816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820400"/>
        <c:crosses val="autoZero"/>
        <c:auto val="1"/>
        <c:lblAlgn val="ctr"/>
        <c:lblOffset val="100"/>
        <c:noMultiLvlLbl val="0"/>
      </c:catAx>
      <c:valAx>
        <c:axId val="2708204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816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720848"/>
        <c:axId val="270763520"/>
      </c:lineChart>
      <c:catAx>
        <c:axId val="27072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0763520"/>
        <c:crosses val="autoZero"/>
        <c:auto val="1"/>
        <c:lblAlgn val="ctr"/>
        <c:lblOffset val="100"/>
        <c:noMultiLvlLbl val="0"/>
      </c:catAx>
      <c:valAx>
        <c:axId val="270763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72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670624"/>
        <c:axId val="662567696"/>
      </c:lineChart>
      <c:catAx>
        <c:axId val="661670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2567696"/>
        <c:crosses val="autoZero"/>
        <c:auto val="1"/>
        <c:lblAlgn val="ctr"/>
        <c:lblOffset val="100"/>
        <c:noMultiLvlLbl val="0"/>
      </c:catAx>
      <c:valAx>
        <c:axId val="662567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670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5983344"/>
        <c:axId val="635987344"/>
      </c:lineChart>
      <c:catAx>
        <c:axId val="635983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5987344"/>
        <c:crosses val="autoZero"/>
        <c:auto val="1"/>
        <c:lblAlgn val="ctr"/>
        <c:lblOffset val="100"/>
        <c:noMultiLvlLbl val="0"/>
      </c:catAx>
      <c:valAx>
        <c:axId val="63598734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5983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0646512"/>
        <c:axId val="276322048"/>
      </c:lineChart>
      <c:catAx>
        <c:axId val="270646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22048"/>
        <c:crosses val="autoZero"/>
        <c:auto val="1"/>
        <c:lblAlgn val="ctr"/>
        <c:lblOffset val="100"/>
        <c:noMultiLvlLbl val="0"/>
      </c:catAx>
      <c:valAx>
        <c:axId val="276322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0646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026096"/>
        <c:axId val="636233472"/>
      </c:lineChart>
      <c:catAx>
        <c:axId val="636026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33472"/>
        <c:crosses val="autoZero"/>
        <c:auto val="1"/>
        <c:lblAlgn val="ctr"/>
        <c:lblOffset val="100"/>
        <c:noMultiLvlLbl val="0"/>
      </c:catAx>
      <c:valAx>
        <c:axId val="6362334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026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878544"/>
        <c:axId val="631858736"/>
      </c:lineChart>
      <c:catAx>
        <c:axId val="6318785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858736"/>
        <c:crosses val="autoZero"/>
        <c:auto val="1"/>
        <c:lblAlgn val="ctr"/>
        <c:lblOffset val="100"/>
        <c:noMultiLvlLbl val="0"/>
      </c:catAx>
      <c:valAx>
        <c:axId val="631858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8785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51888"/>
        <c:axId val="375255872"/>
      </c:lineChart>
      <c:catAx>
        <c:axId val="37525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255872"/>
        <c:crosses val="autoZero"/>
        <c:auto val="1"/>
        <c:lblAlgn val="ctr"/>
        <c:lblOffset val="100"/>
        <c:noMultiLvlLbl val="0"/>
      </c:catAx>
      <c:valAx>
        <c:axId val="375255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5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139968"/>
        <c:axId val="375143968"/>
      </c:lineChart>
      <c:catAx>
        <c:axId val="37513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43968"/>
        <c:crosses val="autoZero"/>
        <c:auto val="1"/>
        <c:lblAlgn val="ctr"/>
        <c:lblOffset val="100"/>
        <c:noMultiLvlLbl val="0"/>
      </c:catAx>
      <c:valAx>
        <c:axId val="375143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13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7122240"/>
        <c:axId val="631368464"/>
      </c:lineChart>
      <c:catAx>
        <c:axId val="657122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68464"/>
        <c:crosses val="autoZero"/>
        <c:auto val="1"/>
        <c:lblAlgn val="ctr"/>
        <c:lblOffset val="100"/>
        <c:noMultiLvlLbl val="0"/>
      </c:catAx>
      <c:valAx>
        <c:axId val="631368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7122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190144"/>
        <c:axId val="636199072"/>
      </c:lineChart>
      <c:catAx>
        <c:axId val="6361901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199072"/>
        <c:crosses val="autoZero"/>
        <c:auto val="1"/>
        <c:lblAlgn val="ctr"/>
        <c:lblOffset val="100"/>
        <c:noMultiLvlLbl val="0"/>
      </c:catAx>
      <c:valAx>
        <c:axId val="636199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1901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61280"/>
        <c:axId val="375063328"/>
      </c:lineChart>
      <c:catAx>
        <c:axId val="3750612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063328"/>
        <c:crosses val="autoZero"/>
        <c:auto val="1"/>
        <c:lblAlgn val="ctr"/>
        <c:lblOffset val="100"/>
        <c:noMultiLvlLbl val="0"/>
      </c:catAx>
      <c:valAx>
        <c:axId val="375063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612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986000"/>
        <c:axId val="374989936"/>
      </c:lineChart>
      <c:catAx>
        <c:axId val="3749860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989936"/>
        <c:crosses val="autoZero"/>
        <c:auto val="1"/>
        <c:lblAlgn val="ctr"/>
        <c:lblOffset val="100"/>
        <c:noMultiLvlLbl val="0"/>
      </c:catAx>
      <c:valAx>
        <c:axId val="374989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9860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352208"/>
        <c:axId val="373601632"/>
      </c:lineChart>
      <c:catAx>
        <c:axId val="525352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3601632"/>
        <c:crosses val="autoZero"/>
        <c:auto val="1"/>
        <c:lblAlgn val="ctr"/>
        <c:lblOffset val="100"/>
        <c:noMultiLvlLbl val="0"/>
      </c:catAx>
      <c:valAx>
        <c:axId val="3736016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5352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91152"/>
        <c:axId val="251966480"/>
      </c:lineChart>
      <c:catAx>
        <c:axId val="251891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966480"/>
        <c:crosses val="autoZero"/>
        <c:auto val="1"/>
        <c:lblAlgn val="ctr"/>
        <c:lblOffset val="100"/>
        <c:noMultiLvlLbl val="0"/>
      </c:catAx>
      <c:valAx>
        <c:axId val="251966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91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6220560"/>
        <c:axId val="276108384"/>
      </c:lineChart>
      <c:catAx>
        <c:axId val="196220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108384"/>
        <c:crosses val="autoZero"/>
        <c:auto val="1"/>
        <c:lblAlgn val="ctr"/>
        <c:lblOffset val="100"/>
        <c:noMultiLvlLbl val="0"/>
      </c:catAx>
      <c:valAx>
        <c:axId val="276108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6220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555248"/>
        <c:axId val="631392832"/>
      </c:lineChart>
      <c:catAx>
        <c:axId val="276555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392832"/>
        <c:crosses val="autoZero"/>
        <c:auto val="1"/>
        <c:lblAlgn val="ctr"/>
        <c:lblOffset val="100"/>
        <c:noMultiLvlLbl val="0"/>
      </c:catAx>
      <c:valAx>
        <c:axId val="63139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55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539360"/>
        <c:axId val="276637536"/>
      </c:lineChart>
      <c:catAx>
        <c:axId val="6315393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637536"/>
        <c:crosses val="autoZero"/>
        <c:auto val="1"/>
        <c:lblAlgn val="ctr"/>
        <c:lblOffset val="100"/>
        <c:noMultiLvlLbl val="0"/>
      </c:catAx>
      <c:valAx>
        <c:axId val="276637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539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1331968"/>
        <c:axId val="632081376"/>
      </c:lineChart>
      <c:catAx>
        <c:axId val="63133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081376"/>
        <c:crosses val="autoZero"/>
        <c:auto val="1"/>
        <c:lblAlgn val="ctr"/>
        <c:lblOffset val="100"/>
        <c:noMultiLvlLbl val="0"/>
      </c:catAx>
      <c:valAx>
        <c:axId val="632081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133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2072864"/>
        <c:axId val="276330416"/>
      </c:lineChart>
      <c:catAx>
        <c:axId val="632072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6330416"/>
        <c:crosses val="autoZero"/>
        <c:auto val="1"/>
        <c:lblAlgn val="ctr"/>
        <c:lblOffset val="100"/>
        <c:noMultiLvlLbl val="0"/>
      </c:catAx>
      <c:valAx>
        <c:axId val="276330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2072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5265856"/>
        <c:axId val="636261872"/>
      </c:lineChart>
      <c:catAx>
        <c:axId val="57526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261872"/>
        <c:crosses val="autoZero"/>
        <c:auto val="1"/>
        <c:lblAlgn val="ctr"/>
        <c:lblOffset val="100"/>
        <c:noMultiLvlLbl val="0"/>
      </c:catAx>
      <c:valAx>
        <c:axId val="636261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526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285776"/>
        <c:axId val="375156192"/>
      </c:lineChart>
      <c:catAx>
        <c:axId val="3752857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156192"/>
        <c:crosses val="autoZero"/>
        <c:auto val="1"/>
        <c:lblAlgn val="ctr"/>
        <c:lblOffset val="100"/>
        <c:noMultiLvlLbl val="0"/>
      </c:catAx>
      <c:valAx>
        <c:axId val="375156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2857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59300896"/>
        <c:axId val="252260320"/>
      </c:lineChart>
      <c:catAx>
        <c:axId val="6593008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60320"/>
        <c:crosses val="autoZero"/>
        <c:auto val="1"/>
        <c:lblAlgn val="ctr"/>
        <c:lblOffset val="100"/>
        <c:noMultiLvlLbl val="0"/>
      </c:catAx>
      <c:valAx>
        <c:axId val="2522603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593008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453872"/>
        <c:axId val="374457872"/>
      </c:lineChart>
      <c:catAx>
        <c:axId val="3744538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57872"/>
        <c:crosses val="autoZero"/>
        <c:auto val="1"/>
        <c:lblAlgn val="ctr"/>
        <c:lblOffset val="100"/>
        <c:noMultiLvlLbl val="0"/>
      </c:catAx>
      <c:valAx>
        <c:axId val="374457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4538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722416"/>
        <c:axId val="304631232"/>
      </c:lineChart>
      <c:valAx>
        <c:axId val="304631232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304722416"/>
        <c:crosses val="autoZero"/>
        <c:crossBetween val="between"/>
        <c:majorUnit val="1000.0"/>
        <c:minorUnit val="500.0"/>
      </c:valAx>
      <c:catAx>
        <c:axId val="304722416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304631232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343472"/>
        <c:axId val="241330608"/>
      </c:lineChart>
      <c:catAx>
        <c:axId val="2413434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330608"/>
        <c:crosses val="autoZero"/>
        <c:auto val="1"/>
        <c:lblAlgn val="ctr"/>
        <c:lblOffset val="100"/>
        <c:noMultiLvlLbl val="0"/>
      </c:catAx>
      <c:valAx>
        <c:axId val="2413306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3434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287200"/>
        <c:axId val="252285056"/>
      </c:lineChart>
      <c:catAx>
        <c:axId val="252287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285056"/>
        <c:crosses val="autoZero"/>
        <c:auto val="1"/>
        <c:lblAlgn val="ctr"/>
        <c:lblOffset val="100"/>
        <c:noMultiLvlLbl val="0"/>
      </c:catAx>
      <c:valAx>
        <c:axId val="252285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287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647504"/>
        <c:axId val="374651504"/>
      </c:lineChart>
      <c:catAx>
        <c:axId val="37464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651504"/>
        <c:crosses val="autoZero"/>
        <c:auto val="1"/>
        <c:lblAlgn val="ctr"/>
        <c:lblOffset val="100"/>
        <c:noMultiLvlLbl val="0"/>
      </c:catAx>
      <c:valAx>
        <c:axId val="3746515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64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4596560"/>
        <c:axId val="374599008"/>
      </c:lineChart>
      <c:catAx>
        <c:axId val="374596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599008"/>
        <c:crosses val="autoZero"/>
        <c:auto val="1"/>
        <c:lblAlgn val="ctr"/>
        <c:lblOffset val="100"/>
        <c:noMultiLvlLbl val="0"/>
      </c:catAx>
      <c:valAx>
        <c:axId val="3745990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4596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887552"/>
        <c:axId val="251878128"/>
      </c:lineChart>
      <c:catAx>
        <c:axId val="2518875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78128"/>
        <c:crosses val="autoZero"/>
        <c:auto val="1"/>
        <c:lblAlgn val="ctr"/>
        <c:lblOffset val="100"/>
        <c:noMultiLvlLbl val="0"/>
      </c:catAx>
      <c:valAx>
        <c:axId val="251878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8875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489120"/>
        <c:axId val="571883168"/>
      </c:lineChart>
      <c:catAx>
        <c:axId val="276489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1883168"/>
        <c:crosses val="autoZero"/>
        <c:auto val="1"/>
        <c:lblAlgn val="ctr"/>
        <c:lblOffset val="100"/>
        <c:noMultiLvlLbl val="0"/>
      </c:catAx>
      <c:valAx>
        <c:axId val="57188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489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641808"/>
        <c:axId val="166645808"/>
      </c:lineChart>
      <c:catAx>
        <c:axId val="16664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45808"/>
        <c:crosses val="autoZero"/>
        <c:auto val="1"/>
        <c:lblAlgn val="ctr"/>
        <c:lblOffset val="100"/>
        <c:noMultiLvlLbl val="0"/>
      </c:catAx>
      <c:valAx>
        <c:axId val="166645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64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219312"/>
        <c:axId val="166209248"/>
      </c:lineChart>
      <c:catAx>
        <c:axId val="166219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209248"/>
        <c:crosses val="autoZero"/>
        <c:auto val="1"/>
        <c:lblAlgn val="ctr"/>
        <c:lblOffset val="100"/>
        <c:noMultiLvlLbl val="0"/>
      </c:catAx>
      <c:valAx>
        <c:axId val="166209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219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048352"/>
        <c:axId val="374433824"/>
      </c:lineChart>
      <c:catAx>
        <c:axId val="375048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4433824"/>
        <c:crosses val="autoZero"/>
        <c:auto val="1"/>
        <c:lblAlgn val="ctr"/>
        <c:lblOffset val="100"/>
        <c:noMultiLvlLbl val="0"/>
      </c:catAx>
      <c:valAx>
        <c:axId val="374433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048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085824"/>
        <c:axId val="166089808"/>
      </c:lineChart>
      <c:catAx>
        <c:axId val="1660858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089808"/>
        <c:crosses val="autoZero"/>
        <c:auto val="1"/>
        <c:lblAlgn val="ctr"/>
        <c:lblOffset val="100"/>
        <c:noMultiLvlLbl val="0"/>
      </c:catAx>
      <c:valAx>
        <c:axId val="1660898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0858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0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102304"/>
        <c:axId val="166106288"/>
      </c:lineChart>
      <c:catAx>
        <c:axId val="16610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106288"/>
        <c:crosses val="autoZero"/>
        <c:auto val="1"/>
        <c:lblAlgn val="ctr"/>
        <c:lblOffset val="100"/>
        <c:noMultiLvlLbl val="0"/>
      </c:catAx>
      <c:valAx>
        <c:axId val="166106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10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812560"/>
        <c:axId val="241701312"/>
      </c:lineChart>
      <c:catAx>
        <c:axId val="2418125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01312"/>
        <c:crosses val="autoZero"/>
        <c:auto val="1"/>
        <c:lblAlgn val="ctr"/>
        <c:lblOffset val="100"/>
        <c:noMultiLvlLbl val="0"/>
      </c:catAx>
      <c:valAx>
        <c:axId val="2417013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8125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83408"/>
        <c:axId val="632158352"/>
      </c:lineChart>
      <c:catAx>
        <c:axId val="5353834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2158352"/>
        <c:crosses val="autoZero"/>
        <c:auto val="1"/>
        <c:lblAlgn val="ctr"/>
        <c:lblOffset val="100"/>
        <c:noMultiLvlLbl val="0"/>
      </c:catAx>
      <c:valAx>
        <c:axId val="632158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834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497008"/>
        <c:axId val="534492176"/>
      </c:lineChart>
      <c:catAx>
        <c:axId val="5344970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492176"/>
        <c:crosses val="autoZero"/>
        <c:auto val="1"/>
        <c:lblAlgn val="ctr"/>
        <c:lblOffset val="100"/>
        <c:noMultiLvlLbl val="0"/>
      </c:catAx>
      <c:valAx>
        <c:axId val="5344921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4970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24640"/>
        <c:axId val="251864672"/>
      </c:lineChart>
      <c:catAx>
        <c:axId val="1657246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1864672"/>
        <c:crosses val="autoZero"/>
        <c:auto val="1"/>
        <c:lblAlgn val="ctr"/>
        <c:lblOffset val="100"/>
        <c:noMultiLvlLbl val="0"/>
      </c:catAx>
      <c:valAx>
        <c:axId val="25186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246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2884784"/>
        <c:axId val="271462832"/>
      </c:lineChart>
      <c:catAx>
        <c:axId val="2128847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71462832"/>
        <c:crosses val="autoZero"/>
        <c:auto val="1"/>
        <c:lblAlgn val="ctr"/>
        <c:lblOffset val="100"/>
        <c:noMultiLvlLbl val="0"/>
      </c:catAx>
      <c:valAx>
        <c:axId val="271462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28847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367392"/>
        <c:axId val="631683936"/>
      </c:lineChart>
      <c:catAx>
        <c:axId val="5353673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1683936"/>
        <c:crosses val="autoZero"/>
        <c:auto val="1"/>
        <c:lblAlgn val="ctr"/>
        <c:lblOffset val="100"/>
        <c:noMultiLvlLbl val="0"/>
      </c:catAx>
      <c:valAx>
        <c:axId val="6316839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3673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76753152"/>
        <c:axId val="535239840"/>
      </c:lineChart>
      <c:catAx>
        <c:axId val="27675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239840"/>
        <c:crosses val="autoZero"/>
        <c:auto val="1"/>
        <c:lblAlgn val="ctr"/>
        <c:lblOffset val="100"/>
        <c:noMultiLvlLbl val="0"/>
      </c:catAx>
      <c:valAx>
        <c:axId val="5352398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7675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679888"/>
        <c:axId val="292896000"/>
      </c:lineChart>
      <c:catAx>
        <c:axId val="292679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96000"/>
        <c:crosses val="autoZero"/>
        <c:auto val="1"/>
        <c:lblAlgn val="ctr"/>
        <c:lblOffset val="100"/>
        <c:noMultiLvlLbl val="0"/>
      </c:catAx>
      <c:valAx>
        <c:axId val="2928960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679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5110352"/>
        <c:axId val="535045696"/>
      </c:lineChart>
      <c:catAx>
        <c:axId val="535110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045696"/>
        <c:crosses val="autoZero"/>
        <c:auto val="1"/>
        <c:lblAlgn val="ctr"/>
        <c:lblOffset val="100"/>
        <c:noMultiLvlLbl val="0"/>
      </c:catAx>
      <c:valAx>
        <c:axId val="5350456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5110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164832"/>
        <c:axId val="292655456"/>
      </c:lineChart>
      <c:catAx>
        <c:axId val="293164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55456"/>
        <c:crosses val="autoZero"/>
        <c:auto val="1"/>
        <c:lblAlgn val="ctr"/>
        <c:lblOffset val="100"/>
        <c:noMultiLvlLbl val="0"/>
      </c:catAx>
      <c:valAx>
        <c:axId val="292655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164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1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931040"/>
        <c:axId val="534995920"/>
      </c:lineChart>
      <c:catAx>
        <c:axId val="5349310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995920"/>
        <c:crosses val="autoZero"/>
        <c:auto val="1"/>
        <c:lblAlgn val="ctr"/>
        <c:lblOffset val="100"/>
        <c:noMultiLvlLbl val="0"/>
      </c:catAx>
      <c:valAx>
        <c:axId val="534995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9310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4307312"/>
        <c:axId val="305013168"/>
      </c:lineChart>
      <c:catAx>
        <c:axId val="304307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5013168"/>
        <c:crosses val="autoZero"/>
        <c:auto val="1"/>
        <c:lblAlgn val="ctr"/>
        <c:lblOffset val="100"/>
        <c:noMultiLvlLbl val="0"/>
      </c:catAx>
      <c:valAx>
        <c:axId val="305013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4307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683680"/>
        <c:axId val="575558432"/>
      </c:lineChart>
      <c:catAx>
        <c:axId val="25168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558432"/>
        <c:crosses val="autoZero"/>
        <c:auto val="1"/>
        <c:lblAlgn val="ctr"/>
        <c:lblOffset val="100"/>
        <c:noMultiLvlLbl val="0"/>
      </c:catAx>
      <c:valAx>
        <c:axId val="57555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68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484224"/>
        <c:axId val="252444672"/>
      </c:lineChart>
      <c:catAx>
        <c:axId val="2524842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2444672"/>
        <c:crosses val="autoZero"/>
        <c:auto val="1"/>
        <c:lblAlgn val="ctr"/>
        <c:lblOffset val="100"/>
        <c:noMultiLvlLbl val="0"/>
      </c:catAx>
      <c:valAx>
        <c:axId val="252444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4842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5715584"/>
        <c:axId val="292610512"/>
      </c:lineChart>
      <c:catAx>
        <c:axId val="1657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10512"/>
        <c:crosses val="autoZero"/>
        <c:auto val="1"/>
        <c:lblAlgn val="ctr"/>
        <c:lblOffset val="100"/>
        <c:noMultiLvlLbl val="0"/>
      </c:catAx>
      <c:valAx>
        <c:axId val="2926105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57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953600"/>
        <c:axId val="590989296"/>
      </c:lineChart>
      <c:catAx>
        <c:axId val="590953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989296"/>
        <c:crosses val="autoZero"/>
        <c:auto val="1"/>
        <c:lblAlgn val="ctr"/>
        <c:lblOffset val="100"/>
        <c:noMultiLvlLbl val="0"/>
      </c:catAx>
      <c:valAx>
        <c:axId val="59098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953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22336"/>
        <c:axId val="535612480"/>
      </c:lineChart>
      <c:catAx>
        <c:axId val="5911223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612480"/>
        <c:crosses val="autoZero"/>
        <c:auto val="1"/>
        <c:lblAlgn val="ctr"/>
        <c:lblOffset val="100"/>
        <c:noMultiLvlLbl val="0"/>
      </c:catAx>
      <c:valAx>
        <c:axId val="5356124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223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378576"/>
        <c:axId val="293356576"/>
      </c:lineChart>
      <c:catAx>
        <c:axId val="293378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356576"/>
        <c:crosses val="autoZero"/>
        <c:auto val="1"/>
        <c:lblAlgn val="ctr"/>
        <c:lblOffset val="100"/>
        <c:noMultiLvlLbl val="0"/>
      </c:catAx>
      <c:valAx>
        <c:axId val="293356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378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6181248"/>
        <c:axId val="257955968"/>
      </c:lineChart>
      <c:catAx>
        <c:axId val="176181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7955968"/>
        <c:crosses val="autoZero"/>
        <c:auto val="1"/>
        <c:lblAlgn val="ctr"/>
        <c:lblOffset val="100"/>
        <c:noMultiLvlLbl val="0"/>
      </c:catAx>
      <c:valAx>
        <c:axId val="25795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6181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74754032"/>
        <c:axId val="166576416"/>
      </c:lineChart>
      <c:catAx>
        <c:axId val="5747540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576416"/>
        <c:crosses val="autoZero"/>
        <c:auto val="1"/>
        <c:lblAlgn val="ctr"/>
        <c:lblOffset val="100"/>
        <c:noMultiLvlLbl val="0"/>
      </c:catAx>
      <c:valAx>
        <c:axId val="166576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747540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2582192"/>
        <c:axId val="533801536"/>
      </c:lineChart>
      <c:catAx>
        <c:axId val="252582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3801536"/>
        <c:crosses val="autoZero"/>
        <c:auto val="1"/>
        <c:lblAlgn val="ctr"/>
        <c:lblOffset val="100"/>
        <c:noMultiLvlLbl val="0"/>
      </c:catAx>
      <c:valAx>
        <c:axId val="53380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2582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677200"/>
        <c:axId val="590669152"/>
      </c:lineChart>
      <c:catAx>
        <c:axId val="590677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69152"/>
        <c:crosses val="autoZero"/>
        <c:auto val="1"/>
        <c:lblAlgn val="ctr"/>
        <c:lblOffset val="100"/>
        <c:noMultiLvlLbl val="0"/>
      </c:catAx>
      <c:valAx>
        <c:axId val="5906691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677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00864"/>
        <c:axId val="538784272"/>
      </c:lineChart>
      <c:catAx>
        <c:axId val="5388008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8784272"/>
        <c:crosses val="autoZero"/>
        <c:auto val="1"/>
        <c:lblAlgn val="ctr"/>
        <c:lblOffset val="100"/>
        <c:noMultiLvlLbl val="0"/>
      </c:catAx>
      <c:valAx>
        <c:axId val="538784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008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597984"/>
        <c:axId val="590643920"/>
      </c:lineChart>
      <c:catAx>
        <c:axId val="5905979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43920"/>
        <c:crosses val="autoZero"/>
        <c:auto val="1"/>
        <c:lblAlgn val="ctr"/>
        <c:lblOffset val="100"/>
        <c:noMultiLvlLbl val="0"/>
      </c:catAx>
      <c:valAx>
        <c:axId val="590643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5979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506048"/>
        <c:axId val="590633856"/>
      </c:lineChart>
      <c:catAx>
        <c:axId val="5905060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633856"/>
        <c:crosses val="autoZero"/>
        <c:auto val="1"/>
        <c:lblAlgn val="ctr"/>
        <c:lblOffset val="100"/>
        <c:noMultiLvlLbl val="0"/>
      </c:catAx>
      <c:valAx>
        <c:axId val="59063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5060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14576"/>
        <c:axId val="292778432"/>
      </c:lineChart>
      <c:catAx>
        <c:axId val="292714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778432"/>
        <c:crosses val="autoZero"/>
        <c:auto val="1"/>
        <c:lblAlgn val="ctr"/>
        <c:lblOffset val="100"/>
        <c:noMultiLvlLbl val="0"/>
      </c:catAx>
      <c:valAx>
        <c:axId val="2927784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14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271568"/>
        <c:axId val="535351648"/>
      </c:lineChart>
      <c:catAx>
        <c:axId val="59127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5351648"/>
        <c:crosses val="autoZero"/>
        <c:auto val="1"/>
        <c:lblAlgn val="ctr"/>
        <c:lblOffset val="100"/>
        <c:noMultiLvlLbl val="0"/>
      </c:catAx>
      <c:valAx>
        <c:axId val="535351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27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337504"/>
        <c:axId val="591273856"/>
      </c:lineChart>
      <c:catAx>
        <c:axId val="591337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273856"/>
        <c:crosses val="autoZero"/>
        <c:auto val="1"/>
        <c:lblAlgn val="ctr"/>
        <c:lblOffset val="100"/>
        <c:noMultiLvlLbl val="0"/>
      </c:catAx>
      <c:valAx>
        <c:axId val="5912738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337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755712"/>
        <c:axId val="534993088"/>
      </c:lineChart>
      <c:catAx>
        <c:axId val="5907557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4993088"/>
        <c:crosses val="autoZero"/>
        <c:auto val="1"/>
        <c:lblAlgn val="ctr"/>
        <c:lblOffset val="100"/>
        <c:noMultiLvlLbl val="0"/>
      </c:catAx>
      <c:valAx>
        <c:axId val="53499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7557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61497568"/>
        <c:axId val="661320272"/>
      </c:lineChart>
      <c:catAx>
        <c:axId val="661497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61320272"/>
        <c:crosses val="autoZero"/>
        <c:auto val="1"/>
        <c:lblAlgn val="ctr"/>
        <c:lblOffset val="100"/>
        <c:noMultiLvlLbl val="0"/>
      </c:catAx>
      <c:valAx>
        <c:axId val="661320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61497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389440"/>
        <c:axId val="166990688"/>
      </c:lineChart>
      <c:catAx>
        <c:axId val="16738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990688"/>
        <c:crosses val="autoZero"/>
        <c:auto val="1"/>
        <c:lblAlgn val="ctr"/>
        <c:lblOffset val="100"/>
        <c:noMultiLvlLbl val="0"/>
      </c:catAx>
      <c:valAx>
        <c:axId val="166990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38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3813680"/>
        <c:axId val="292658272"/>
      </c:lineChart>
      <c:catAx>
        <c:axId val="533813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658272"/>
        <c:crosses val="autoZero"/>
        <c:auto val="1"/>
        <c:lblAlgn val="ctr"/>
        <c:lblOffset val="100"/>
        <c:noMultiLvlLbl val="0"/>
      </c:catAx>
      <c:valAx>
        <c:axId val="29265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3813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871840"/>
        <c:axId val="166880640"/>
      </c:lineChart>
      <c:catAx>
        <c:axId val="166871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880640"/>
        <c:crosses val="autoZero"/>
        <c:auto val="1"/>
        <c:lblAlgn val="ctr"/>
        <c:lblOffset val="100"/>
        <c:noMultiLvlLbl val="0"/>
      </c:catAx>
      <c:valAx>
        <c:axId val="1668806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871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58320"/>
        <c:axId val="537229056"/>
      </c:lineChart>
      <c:catAx>
        <c:axId val="5376583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229056"/>
        <c:crosses val="autoZero"/>
        <c:auto val="1"/>
        <c:lblAlgn val="ctr"/>
        <c:lblOffset val="100"/>
        <c:noMultiLvlLbl val="0"/>
      </c:catAx>
      <c:valAx>
        <c:axId val="5372290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583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415632"/>
        <c:axId val="590384832"/>
      </c:lineChart>
      <c:catAx>
        <c:axId val="59041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384832"/>
        <c:crosses val="autoZero"/>
        <c:auto val="1"/>
        <c:lblAlgn val="ctr"/>
        <c:lblOffset val="100"/>
        <c:noMultiLvlLbl val="0"/>
      </c:catAx>
      <c:valAx>
        <c:axId val="5903848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41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355504"/>
        <c:axId val="590408208"/>
      </c:lineChart>
      <c:catAx>
        <c:axId val="590355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0408208"/>
        <c:crosses val="autoZero"/>
        <c:auto val="1"/>
        <c:lblAlgn val="ctr"/>
        <c:lblOffset val="100"/>
        <c:noMultiLvlLbl val="0"/>
      </c:catAx>
      <c:valAx>
        <c:axId val="590408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355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548240"/>
        <c:axId val="167552224"/>
      </c:lineChart>
      <c:catAx>
        <c:axId val="167548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552224"/>
        <c:crosses val="autoZero"/>
        <c:auto val="1"/>
        <c:lblAlgn val="ctr"/>
        <c:lblOffset val="100"/>
        <c:noMultiLvlLbl val="0"/>
      </c:catAx>
      <c:valAx>
        <c:axId val="1675522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548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0787120"/>
        <c:axId val="167720528"/>
      </c:lineChart>
      <c:catAx>
        <c:axId val="59078712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720528"/>
        <c:crosses val="autoZero"/>
        <c:auto val="1"/>
        <c:lblAlgn val="ctr"/>
        <c:lblOffset val="100"/>
        <c:noMultiLvlLbl val="0"/>
      </c:catAx>
      <c:valAx>
        <c:axId val="1677205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078712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3028592"/>
        <c:axId val="293032576"/>
      </c:lineChart>
      <c:catAx>
        <c:axId val="293028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032576"/>
        <c:crosses val="autoZero"/>
        <c:auto val="1"/>
        <c:lblAlgn val="ctr"/>
        <c:lblOffset val="100"/>
        <c:noMultiLvlLbl val="0"/>
      </c:catAx>
      <c:valAx>
        <c:axId val="2930325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3028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42384"/>
        <c:axId val="292851168"/>
      </c:lineChart>
      <c:catAx>
        <c:axId val="292742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51168"/>
        <c:crosses val="autoZero"/>
        <c:auto val="1"/>
        <c:lblAlgn val="ctr"/>
        <c:lblOffset val="100"/>
        <c:noMultiLvlLbl val="0"/>
      </c:catAx>
      <c:valAx>
        <c:axId val="292851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42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2790960"/>
        <c:axId val="292880352"/>
      </c:lineChart>
      <c:catAx>
        <c:axId val="292790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2880352"/>
        <c:crosses val="autoZero"/>
        <c:auto val="1"/>
        <c:lblAlgn val="ctr"/>
        <c:lblOffset val="100"/>
        <c:noMultiLvlLbl val="0"/>
      </c:catAx>
      <c:valAx>
        <c:axId val="2928803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2790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429216"/>
        <c:axId val="167316896"/>
      </c:lineChart>
      <c:catAx>
        <c:axId val="167429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16896"/>
        <c:crosses val="autoZero"/>
        <c:auto val="1"/>
        <c:lblAlgn val="ctr"/>
        <c:lblOffset val="100"/>
        <c:noMultiLvlLbl val="0"/>
      </c:catAx>
      <c:valAx>
        <c:axId val="16731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429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4397184"/>
        <c:axId val="376475968"/>
      </c:lineChart>
      <c:catAx>
        <c:axId val="1643971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475968"/>
        <c:crosses val="autoZero"/>
        <c:auto val="1"/>
        <c:lblAlgn val="ctr"/>
        <c:lblOffset val="100"/>
        <c:noMultiLvlLbl val="0"/>
      </c:catAx>
      <c:valAx>
        <c:axId val="37647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43971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19792"/>
        <c:axId val="167347184"/>
      </c:lineChart>
      <c:catAx>
        <c:axId val="591119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47184"/>
        <c:crosses val="autoZero"/>
        <c:auto val="1"/>
        <c:lblAlgn val="ctr"/>
        <c:lblOffset val="100"/>
        <c:noMultiLvlLbl val="0"/>
      </c:catAx>
      <c:valAx>
        <c:axId val="167347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19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8893968"/>
        <c:axId val="291139824"/>
      </c:lineChart>
      <c:catAx>
        <c:axId val="538893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1139824"/>
        <c:crosses val="autoZero"/>
        <c:auto val="1"/>
        <c:lblAlgn val="ctr"/>
        <c:lblOffset val="100"/>
        <c:noMultiLvlLbl val="0"/>
      </c:catAx>
      <c:valAx>
        <c:axId val="2911398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8893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1731312"/>
        <c:axId val="166685968"/>
      </c:lineChart>
      <c:catAx>
        <c:axId val="2517313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6685968"/>
        <c:crosses val="autoZero"/>
        <c:auto val="1"/>
        <c:lblAlgn val="ctr"/>
        <c:lblOffset val="100"/>
        <c:noMultiLvlLbl val="0"/>
      </c:catAx>
      <c:valAx>
        <c:axId val="166685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17313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123424"/>
        <c:axId val="591043616"/>
      </c:lineChart>
      <c:catAx>
        <c:axId val="5911234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1043616"/>
        <c:crosses val="autoZero"/>
        <c:auto val="1"/>
        <c:lblAlgn val="ctr"/>
        <c:lblOffset val="100"/>
        <c:noMultiLvlLbl val="0"/>
      </c:catAx>
      <c:valAx>
        <c:axId val="591043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1234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7021456"/>
        <c:axId val="309242192"/>
      </c:lineChart>
      <c:catAx>
        <c:axId val="167021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9242192"/>
        <c:crosses val="autoZero"/>
        <c:auto val="1"/>
        <c:lblAlgn val="ctr"/>
        <c:lblOffset val="100"/>
        <c:noMultiLvlLbl val="0"/>
      </c:catAx>
      <c:valAx>
        <c:axId val="30924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7021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66437440"/>
        <c:axId val="293051952"/>
      </c:lineChart>
      <c:catAx>
        <c:axId val="166437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3051952"/>
        <c:crosses val="autoZero"/>
        <c:auto val="1"/>
        <c:lblAlgn val="ctr"/>
        <c:lblOffset val="100"/>
        <c:noMultiLvlLbl val="0"/>
      </c:catAx>
      <c:valAx>
        <c:axId val="2930519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66437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9146480"/>
        <c:axId val="167312672"/>
      </c:lineChart>
      <c:catAx>
        <c:axId val="3091464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7312672"/>
        <c:crosses val="autoZero"/>
        <c:auto val="1"/>
        <c:lblAlgn val="ctr"/>
        <c:lblOffset val="100"/>
        <c:noMultiLvlLbl val="0"/>
      </c:catAx>
      <c:valAx>
        <c:axId val="1673126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91464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-3.0</c:v>
                </c:pt>
                <c:pt idx="1">
                  <c:v>-2.5</c:v>
                </c:pt>
                <c:pt idx="2">
                  <c:v>-2.8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4400208"/>
        <c:axId val="561355328"/>
      </c:lineChart>
      <c:catAx>
        <c:axId val="5344002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61355328"/>
        <c:crosses val="autoZero"/>
        <c:auto val="1"/>
        <c:lblAlgn val="ctr"/>
        <c:lblOffset val="100"/>
        <c:noMultiLvlLbl val="0"/>
      </c:catAx>
      <c:valAx>
        <c:axId val="5613553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44002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833248"/>
        <c:axId val="308826448"/>
      </c:lineChart>
      <c:catAx>
        <c:axId val="3088332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826448"/>
        <c:crosses val="autoZero"/>
        <c:auto val="1"/>
        <c:lblAlgn val="ctr"/>
        <c:lblOffset val="100"/>
        <c:noMultiLvlLbl val="0"/>
      </c:catAx>
      <c:valAx>
        <c:axId val="3088264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833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8759968"/>
        <c:axId val="308757168"/>
      </c:lineChart>
      <c:catAx>
        <c:axId val="308759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8757168"/>
        <c:crosses val="autoZero"/>
        <c:auto val="1"/>
        <c:lblAlgn val="ctr"/>
        <c:lblOffset val="100"/>
        <c:noMultiLvlLbl val="0"/>
      </c:catAx>
      <c:valAx>
        <c:axId val="3087571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8759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673216"/>
        <c:axId val="253868880"/>
      </c:lineChart>
      <c:catAx>
        <c:axId val="5376732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3868880"/>
        <c:crosses val="autoZero"/>
        <c:auto val="1"/>
        <c:lblAlgn val="ctr"/>
        <c:lblOffset val="100"/>
        <c:noMultiLvlLbl val="0"/>
      </c:catAx>
      <c:valAx>
        <c:axId val="2538688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6732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84384"/>
        <c:axId val="165190160"/>
      </c:lineChart>
      <c:catAx>
        <c:axId val="5366843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65190160"/>
        <c:crosses val="autoZero"/>
        <c:auto val="1"/>
        <c:lblAlgn val="ctr"/>
        <c:lblOffset val="100"/>
        <c:noMultiLvlLbl val="0"/>
      </c:catAx>
      <c:valAx>
        <c:axId val="1651901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843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6676256"/>
        <c:axId val="536656624"/>
      </c:lineChart>
      <c:catAx>
        <c:axId val="5366762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6656624"/>
        <c:crosses val="autoZero"/>
        <c:auto val="1"/>
        <c:lblAlgn val="ctr"/>
        <c:lblOffset val="100"/>
        <c:noMultiLvlLbl val="0"/>
      </c:catAx>
      <c:valAx>
        <c:axId val="5366566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66762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433760"/>
        <c:axId val="556409680"/>
      </c:lineChart>
      <c:catAx>
        <c:axId val="556433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409680"/>
        <c:crosses val="autoZero"/>
        <c:auto val="1"/>
        <c:lblAlgn val="ctr"/>
        <c:lblOffset val="100"/>
        <c:noMultiLvlLbl val="0"/>
      </c:catAx>
      <c:valAx>
        <c:axId val="5564096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433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6250272"/>
        <c:axId val="374074944"/>
      </c:lineChart>
      <c:valAx>
        <c:axId val="374074944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526250272"/>
        <c:crosses val="autoZero"/>
        <c:crossBetween val="between"/>
        <c:majorUnit val="1000.0"/>
        <c:minorUnit val="500.0"/>
      </c:valAx>
      <c:catAx>
        <c:axId val="526250272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374074944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3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564912"/>
        <c:axId val="523292416"/>
      </c:lineChart>
      <c:catAx>
        <c:axId val="6015649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292416"/>
        <c:crosses val="autoZero"/>
        <c:auto val="1"/>
        <c:lblAlgn val="ctr"/>
        <c:lblOffset val="100"/>
        <c:noMultiLvlLbl val="0"/>
      </c:catAx>
      <c:valAx>
        <c:axId val="5232924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5649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347488"/>
        <c:axId val="677227424"/>
      </c:lineChart>
      <c:catAx>
        <c:axId val="6773474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7227424"/>
        <c:crosses val="autoZero"/>
        <c:auto val="1"/>
        <c:lblAlgn val="ctr"/>
        <c:lblOffset val="100"/>
        <c:noMultiLvlLbl val="0"/>
      </c:catAx>
      <c:valAx>
        <c:axId val="677227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3474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7036112"/>
        <c:axId val="676794016"/>
      </c:lineChart>
      <c:catAx>
        <c:axId val="677036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794016"/>
        <c:crosses val="autoZero"/>
        <c:auto val="1"/>
        <c:lblAlgn val="ctr"/>
        <c:lblOffset val="100"/>
        <c:noMultiLvlLbl val="0"/>
      </c:catAx>
      <c:valAx>
        <c:axId val="676794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7036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528992"/>
        <c:axId val="241468288"/>
      </c:lineChart>
      <c:catAx>
        <c:axId val="241528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468288"/>
        <c:crosses val="autoZero"/>
        <c:auto val="1"/>
        <c:lblAlgn val="ctr"/>
        <c:lblOffset val="100"/>
        <c:noMultiLvlLbl val="0"/>
      </c:catAx>
      <c:valAx>
        <c:axId val="2414682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528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1498192"/>
        <c:axId val="676635424"/>
      </c:lineChart>
      <c:catAx>
        <c:axId val="24149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635424"/>
        <c:crosses val="autoZero"/>
        <c:auto val="1"/>
        <c:lblAlgn val="ctr"/>
        <c:lblOffset val="100"/>
        <c:noMultiLvlLbl val="0"/>
      </c:catAx>
      <c:valAx>
        <c:axId val="676635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149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291088"/>
        <c:axId val="575790464"/>
      </c:lineChart>
      <c:catAx>
        <c:axId val="601291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75790464"/>
        <c:crosses val="autoZero"/>
        <c:auto val="1"/>
        <c:lblAlgn val="ctr"/>
        <c:lblOffset val="100"/>
        <c:noMultiLvlLbl val="0"/>
      </c:catAx>
      <c:valAx>
        <c:axId val="575790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291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6569088"/>
        <c:axId val="673401072"/>
      </c:lineChart>
      <c:catAx>
        <c:axId val="256569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3401072"/>
        <c:crosses val="autoZero"/>
        <c:auto val="1"/>
        <c:lblAlgn val="ctr"/>
        <c:lblOffset val="100"/>
        <c:noMultiLvlLbl val="0"/>
      </c:catAx>
      <c:valAx>
        <c:axId val="673401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6569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98538976"/>
        <c:axId val="537723536"/>
      </c:lineChart>
      <c:catAx>
        <c:axId val="1985389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723536"/>
        <c:crosses val="autoZero"/>
        <c:auto val="1"/>
        <c:lblAlgn val="ctr"/>
        <c:lblOffset val="100"/>
        <c:noMultiLvlLbl val="0"/>
      </c:catAx>
      <c:valAx>
        <c:axId val="53772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985389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0517456"/>
        <c:axId val="241772016"/>
      </c:lineChart>
      <c:catAx>
        <c:axId val="290517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1772016"/>
        <c:crosses val="autoZero"/>
        <c:auto val="1"/>
        <c:lblAlgn val="ctr"/>
        <c:lblOffset val="100"/>
        <c:noMultiLvlLbl val="0"/>
      </c:catAx>
      <c:valAx>
        <c:axId val="2417720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0517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091968"/>
        <c:axId val="556095552"/>
      </c:lineChart>
      <c:catAx>
        <c:axId val="5560919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095552"/>
        <c:crosses val="autoZero"/>
        <c:auto val="1"/>
        <c:lblAlgn val="ctr"/>
        <c:lblOffset val="100"/>
        <c:noMultiLvlLbl val="0"/>
      </c:catAx>
      <c:valAx>
        <c:axId val="556095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0919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5388064"/>
        <c:axId val="525406448"/>
      </c:lineChart>
      <c:valAx>
        <c:axId val="525406448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525388064"/>
        <c:crosses val="autoZero"/>
        <c:crossBetween val="between"/>
        <c:majorUnit val="1000.0"/>
        <c:minorUnit val="500.0"/>
      </c:valAx>
      <c:catAx>
        <c:axId val="525388064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525406448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4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88527088"/>
        <c:axId val="589108272"/>
      </c:lineChart>
      <c:catAx>
        <c:axId val="5885270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89108272"/>
        <c:crosses val="autoZero"/>
        <c:auto val="1"/>
        <c:lblAlgn val="ctr"/>
        <c:lblOffset val="100"/>
        <c:noMultiLvlLbl val="0"/>
      </c:catAx>
      <c:valAx>
        <c:axId val="5891082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885270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1608624"/>
        <c:axId val="601735104"/>
      </c:lineChart>
      <c:catAx>
        <c:axId val="60160862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1735104"/>
        <c:crosses val="autoZero"/>
        <c:auto val="1"/>
        <c:lblAlgn val="ctr"/>
        <c:lblOffset val="100"/>
        <c:noMultiLvlLbl val="0"/>
      </c:catAx>
      <c:valAx>
        <c:axId val="6017351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160862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3784096"/>
        <c:axId val="537574736"/>
      </c:lineChart>
      <c:catAx>
        <c:axId val="2537840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574736"/>
        <c:crosses val="autoZero"/>
        <c:auto val="1"/>
        <c:lblAlgn val="ctr"/>
        <c:lblOffset val="100"/>
        <c:noMultiLvlLbl val="0"/>
      </c:catAx>
      <c:valAx>
        <c:axId val="5375747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37840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660848"/>
        <c:axId val="676257920"/>
      </c:lineChart>
      <c:catAx>
        <c:axId val="676660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257920"/>
        <c:crosses val="autoZero"/>
        <c:auto val="1"/>
        <c:lblAlgn val="ctr"/>
        <c:lblOffset val="100"/>
        <c:noMultiLvlLbl val="0"/>
      </c:catAx>
      <c:valAx>
        <c:axId val="6762579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660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91104"/>
        <c:axId val="556667888"/>
      </c:lineChart>
      <c:catAx>
        <c:axId val="675991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667888"/>
        <c:crosses val="autoZero"/>
        <c:auto val="1"/>
        <c:lblAlgn val="ctr"/>
        <c:lblOffset val="100"/>
        <c:noMultiLvlLbl val="0"/>
      </c:catAx>
      <c:valAx>
        <c:axId val="556667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91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6015632"/>
        <c:axId val="556554784"/>
      </c:lineChart>
      <c:catAx>
        <c:axId val="6760156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554784"/>
        <c:crosses val="autoZero"/>
        <c:auto val="1"/>
        <c:lblAlgn val="ctr"/>
        <c:lblOffset val="100"/>
        <c:noMultiLvlLbl val="0"/>
      </c:catAx>
      <c:valAx>
        <c:axId val="5565547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60156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557760"/>
        <c:axId val="537617120"/>
      </c:lineChart>
      <c:catAx>
        <c:axId val="5375577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617120"/>
        <c:crosses val="autoZero"/>
        <c:auto val="1"/>
        <c:lblAlgn val="ctr"/>
        <c:lblOffset val="100"/>
        <c:noMultiLvlLbl val="0"/>
      </c:catAx>
      <c:valAx>
        <c:axId val="5376171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5577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312768"/>
        <c:axId val="254184912"/>
      </c:lineChart>
      <c:catAx>
        <c:axId val="5233127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4184912"/>
        <c:crosses val="autoZero"/>
        <c:auto val="1"/>
        <c:lblAlgn val="ctr"/>
        <c:lblOffset val="100"/>
        <c:noMultiLvlLbl val="0"/>
      </c:catAx>
      <c:valAx>
        <c:axId val="2541849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33127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704608"/>
        <c:axId val="210654688"/>
      </c:lineChart>
      <c:catAx>
        <c:axId val="2107046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654688"/>
        <c:crosses val="autoZero"/>
        <c:auto val="1"/>
        <c:lblAlgn val="ctr"/>
        <c:lblOffset val="100"/>
        <c:noMultiLvlLbl val="0"/>
      </c:catAx>
      <c:valAx>
        <c:axId val="2106546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7046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37169136"/>
        <c:axId val="537355232"/>
      </c:lineChart>
      <c:catAx>
        <c:axId val="537169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37355232"/>
        <c:crosses val="autoZero"/>
        <c:auto val="1"/>
        <c:lblAlgn val="ctr"/>
        <c:lblOffset val="100"/>
        <c:noMultiLvlLbl val="0"/>
      </c:catAx>
      <c:valAx>
        <c:axId val="53735523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37169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06237664"/>
        <c:axId val="306392128"/>
      </c:lineChart>
      <c:catAx>
        <c:axId val="306237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6392128"/>
        <c:crosses val="autoZero"/>
        <c:auto val="1"/>
        <c:lblAlgn val="ctr"/>
        <c:lblOffset val="100"/>
        <c:noMultiLvlLbl val="0"/>
      </c:catAx>
      <c:valAx>
        <c:axId val="3063921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06237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422992"/>
        <c:axId val="210413536"/>
      </c:lineChart>
      <c:catAx>
        <c:axId val="210422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413536"/>
        <c:crosses val="autoZero"/>
        <c:auto val="1"/>
        <c:lblAlgn val="ctr"/>
        <c:lblOffset val="100"/>
        <c:noMultiLvlLbl val="0"/>
      </c:catAx>
      <c:valAx>
        <c:axId val="210413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422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590288"/>
        <c:axId val="675755072"/>
      </c:lineChart>
      <c:catAx>
        <c:axId val="2105902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755072"/>
        <c:crosses val="autoZero"/>
        <c:auto val="1"/>
        <c:lblAlgn val="ctr"/>
        <c:lblOffset val="100"/>
        <c:noMultiLvlLbl val="0"/>
      </c:catAx>
      <c:valAx>
        <c:axId val="6757550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5902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7402432"/>
        <c:axId val="637396928"/>
      </c:lineChart>
      <c:catAx>
        <c:axId val="6374024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7396928"/>
        <c:crosses val="autoZero"/>
        <c:auto val="1"/>
        <c:lblAlgn val="ctr"/>
        <c:lblOffset val="100"/>
        <c:noMultiLvlLbl val="0"/>
      </c:catAx>
      <c:valAx>
        <c:axId val="63739692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74024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0391568"/>
        <c:axId val="209734304"/>
      </c:lineChart>
      <c:catAx>
        <c:axId val="21039156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09734304"/>
        <c:crosses val="autoZero"/>
        <c:auto val="1"/>
        <c:lblAlgn val="ctr"/>
        <c:lblOffset val="100"/>
        <c:noMultiLvlLbl val="0"/>
      </c:catAx>
      <c:valAx>
        <c:axId val="2097343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039156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915344"/>
        <c:axId val="556106864"/>
      </c:lineChart>
      <c:catAx>
        <c:axId val="6759153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106864"/>
        <c:crosses val="autoZero"/>
        <c:auto val="1"/>
        <c:lblAlgn val="ctr"/>
        <c:lblOffset val="100"/>
        <c:noMultiLvlLbl val="0"/>
      </c:catAx>
      <c:valAx>
        <c:axId val="556106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9153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355856"/>
        <c:axId val="593323648"/>
      </c:lineChart>
      <c:catAx>
        <c:axId val="5933558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323648"/>
        <c:crosses val="autoZero"/>
        <c:auto val="1"/>
        <c:lblAlgn val="ctr"/>
        <c:lblOffset val="100"/>
        <c:noMultiLvlLbl val="0"/>
      </c:catAx>
      <c:valAx>
        <c:axId val="5933236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3558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694960"/>
        <c:axId val="636698960"/>
      </c:lineChart>
      <c:catAx>
        <c:axId val="636694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98960"/>
        <c:crosses val="autoZero"/>
        <c:auto val="1"/>
        <c:lblAlgn val="ctr"/>
        <c:lblOffset val="100"/>
        <c:noMultiLvlLbl val="0"/>
      </c:catAx>
      <c:valAx>
        <c:axId val="63669896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694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36703152"/>
        <c:axId val="636611040"/>
      </c:lineChart>
      <c:catAx>
        <c:axId val="6367031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36611040"/>
        <c:crosses val="autoZero"/>
        <c:auto val="1"/>
        <c:lblAlgn val="ctr"/>
        <c:lblOffset val="100"/>
        <c:noMultiLvlLbl val="0"/>
      </c:catAx>
      <c:valAx>
        <c:axId val="6366110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367031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bg1">
                  <a:lumMod val="50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56928"/>
        <c:axId val="675417552"/>
      </c:lineChart>
      <c:catAx>
        <c:axId val="55615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417552"/>
        <c:crosses val="autoZero"/>
        <c:auto val="1"/>
        <c:lblAlgn val="ctr"/>
        <c:lblOffset val="100"/>
        <c:noMultiLvlLbl val="0"/>
      </c:catAx>
      <c:valAx>
        <c:axId val="67541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5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5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96928"/>
        <c:axId val="593075440"/>
      </c:lineChart>
      <c:catAx>
        <c:axId val="59309692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75440"/>
        <c:crosses val="autoZero"/>
        <c:auto val="1"/>
        <c:lblAlgn val="ctr"/>
        <c:lblOffset val="100"/>
        <c:noMultiLvlLbl val="0"/>
      </c:catAx>
      <c:valAx>
        <c:axId val="59307544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9692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3911216"/>
        <c:axId val="523594224"/>
      </c:lineChart>
      <c:valAx>
        <c:axId val="523594224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523911216"/>
        <c:crosses val="autoZero"/>
        <c:crossBetween val="between"/>
        <c:majorUnit val="1000.0"/>
        <c:minorUnit val="500.0"/>
      </c:valAx>
      <c:catAx>
        <c:axId val="523911216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523594224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6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41792"/>
        <c:axId val="593024096"/>
      </c:lineChart>
      <c:catAx>
        <c:axId val="59304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024096"/>
        <c:crosses val="autoZero"/>
        <c:auto val="1"/>
        <c:lblAlgn val="ctr"/>
        <c:lblOffset val="100"/>
        <c:noMultiLvlLbl val="0"/>
      </c:catAx>
      <c:valAx>
        <c:axId val="5930240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4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958672"/>
        <c:axId val="592898080"/>
      </c:lineChart>
      <c:catAx>
        <c:axId val="5929586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898080"/>
        <c:crosses val="autoZero"/>
        <c:auto val="1"/>
        <c:lblAlgn val="ctr"/>
        <c:lblOffset val="100"/>
        <c:noMultiLvlLbl val="0"/>
      </c:catAx>
      <c:valAx>
        <c:axId val="59289808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9586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191808"/>
        <c:axId val="178185136"/>
      </c:lineChart>
      <c:catAx>
        <c:axId val="17819180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185136"/>
        <c:crosses val="autoZero"/>
        <c:auto val="1"/>
        <c:lblAlgn val="ctr"/>
        <c:lblOffset val="100"/>
        <c:noMultiLvlLbl val="0"/>
      </c:catAx>
      <c:valAx>
        <c:axId val="178185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19180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550240"/>
        <c:axId val="210275888"/>
      </c:lineChart>
      <c:catAx>
        <c:axId val="5925502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275888"/>
        <c:crosses val="autoZero"/>
        <c:auto val="1"/>
        <c:lblAlgn val="ctr"/>
        <c:lblOffset val="100"/>
        <c:noMultiLvlLbl val="0"/>
      </c:catAx>
      <c:valAx>
        <c:axId val="2102758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5502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8113136"/>
        <c:axId val="178063088"/>
      </c:lineChart>
      <c:catAx>
        <c:axId val="17811313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8063088"/>
        <c:crosses val="autoZero"/>
        <c:auto val="1"/>
        <c:lblAlgn val="ctr"/>
        <c:lblOffset val="100"/>
        <c:noMultiLvlLbl val="0"/>
      </c:catAx>
      <c:valAx>
        <c:axId val="17806308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81131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001680"/>
        <c:axId val="675811520"/>
      </c:lineChart>
      <c:catAx>
        <c:axId val="5930016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5811520"/>
        <c:crosses val="autoZero"/>
        <c:auto val="1"/>
        <c:lblAlgn val="ctr"/>
        <c:lblOffset val="100"/>
        <c:noMultiLvlLbl val="0"/>
      </c:catAx>
      <c:valAx>
        <c:axId val="67581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0016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342080"/>
        <c:axId val="210506816"/>
      </c:lineChart>
      <c:catAx>
        <c:axId val="55634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10506816"/>
        <c:crosses val="autoZero"/>
        <c:auto val="1"/>
        <c:lblAlgn val="ctr"/>
        <c:lblOffset val="100"/>
        <c:noMultiLvlLbl val="0"/>
      </c:catAx>
      <c:valAx>
        <c:axId val="2105068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34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56141200"/>
        <c:axId val="593216896"/>
      </c:lineChart>
      <c:catAx>
        <c:axId val="5561412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216896"/>
        <c:crosses val="autoZero"/>
        <c:auto val="1"/>
        <c:lblAlgn val="ctr"/>
        <c:lblOffset val="100"/>
        <c:noMultiLvlLbl val="0"/>
      </c:catAx>
      <c:valAx>
        <c:axId val="593216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561412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156992"/>
        <c:axId val="593142720"/>
      </c:lineChart>
      <c:catAx>
        <c:axId val="5931569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3142720"/>
        <c:crosses val="autoZero"/>
        <c:auto val="1"/>
        <c:lblAlgn val="ctr"/>
        <c:lblOffset val="100"/>
        <c:noMultiLvlLbl val="0"/>
      </c:catAx>
      <c:valAx>
        <c:axId val="593142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1569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6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8366592"/>
        <c:axId val="598319904"/>
      </c:lineChart>
      <c:catAx>
        <c:axId val="5983665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319904"/>
        <c:crosses val="autoZero"/>
        <c:auto val="1"/>
        <c:lblAlgn val="ctr"/>
        <c:lblOffset val="100"/>
        <c:noMultiLvlLbl val="0"/>
      </c:catAx>
      <c:valAx>
        <c:axId val="5983199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83665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87707264"/>
        <c:axId val="523352896"/>
      </c:lineChart>
      <c:catAx>
        <c:axId val="2877072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3352896"/>
        <c:crosses val="autoZero"/>
        <c:auto val="1"/>
        <c:lblAlgn val="ctr"/>
        <c:lblOffset val="100"/>
        <c:noMultiLvlLbl val="0"/>
      </c:catAx>
      <c:valAx>
        <c:axId val="5233528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877072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7890064"/>
        <c:axId val="598101616"/>
      </c:lineChart>
      <c:catAx>
        <c:axId val="5978900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101616"/>
        <c:crosses val="autoZero"/>
        <c:auto val="1"/>
        <c:lblAlgn val="ctr"/>
        <c:lblOffset val="100"/>
        <c:noMultiLvlLbl val="0"/>
      </c:catAx>
      <c:valAx>
        <c:axId val="59810161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78900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Planilha1!$A$2:$A$13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Planilha1!$H$2:$H$13</c:f>
              <c:numCache>
                <c:formatCode>General</c:formatCode>
                <c:ptCount val="12"/>
                <c:pt idx="0">
                  <c:v>3.0</c:v>
                </c:pt>
                <c:pt idx="1">
                  <c:v>6.0</c:v>
                </c:pt>
                <c:pt idx="2">
                  <c:v>6.5</c:v>
                </c:pt>
                <c:pt idx="3">
                  <c:v>6.5</c:v>
                </c:pt>
                <c:pt idx="4">
                  <c:v>6.5</c:v>
                </c:pt>
                <c:pt idx="5">
                  <c:v>6.5</c:v>
                </c:pt>
                <c:pt idx="6">
                  <c:v>6.5</c:v>
                </c:pt>
                <c:pt idx="7">
                  <c:v>6.5</c:v>
                </c:pt>
                <c:pt idx="8">
                  <c:v>6.5</c:v>
                </c:pt>
                <c:pt idx="9">
                  <c:v>6.5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3278016"/>
        <c:axId val="528410800"/>
      </c:lineChart>
      <c:catAx>
        <c:axId val="593278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410800"/>
        <c:crosses val="autoZero"/>
        <c:auto val="1"/>
        <c:lblAlgn val="ctr"/>
        <c:lblOffset val="100"/>
        <c:noMultiLvlLbl val="0"/>
      </c:catAx>
      <c:valAx>
        <c:axId val="528410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3278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5610576"/>
        <c:axId val="304534464"/>
      </c:lineChart>
      <c:catAx>
        <c:axId val="6756105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04534464"/>
        <c:crosses val="autoZero"/>
        <c:auto val="1"/>
        <c:lblAlgn val="ctr"/>
        <c:lblOffset val="100"/>
        <c:noMultiLvlLbl val="0"/>
      </c:catAx>
      <c:valAx>
        <c:axId val="304534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56105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Planilha1!$A$2:$A$14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Planilha1!$G$2:$G$14</c:f>
              <c:numCache>
                <c:formatCode>General</c:formatCode>
                <c:ptCount val="13"/>
                <c:pt idx="0">
                  <c:v>6.0</c:v>
                </c:pt>
                <c:pt idx="1">
                  <c:v>-2.0</c:v>
                </c:pt>
                <c:pt idx="2">
                  <c:v>-3.0</c:v>
                </c:pt>
                <c:pt idx="3">
                  <c:v>-3.0</c:v>
                </c:pt>
                <c:pt idx="4">
                  <c:v>-3.0</c:v>
                </c:pt>
                <c:pt idx="5">
                  <c:v>-3.0</c:v>
                </c:pt>
                <c:pt idx="6">
                  <c:v>-3.0</c:v>
                </c:pt>
                <c:pt idx="7">
                  <c:v>-3.0</c:v>
                </c:pt>
                <c:pt idx="8">
                  <c:v>-3.0</c:v>
                </c:pt>
                <c:pt idx="9">
                  <c:v>-3.0</c:v>
                </c:pt>
                <c:pt idx="10">
                  <c:v>-3.0</c:v>
                </c:pt>
                <c:pt idx="11">
                  <c:v>-3.0</c:v>
                </c:pt>
                <c:pt idx="12">
                  <c:v>-3.0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428848"/>
        <c:axId val="676181520"/>
      </c:lineChart>
      <c:catAx>
        <c:axId val="52842884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6181520"/>
        <c:crosses val="autoZero"/>
        <c:auto val="1"/>
        <c:lblAlgn val="ctr"/>
        <c:lblOffset val="100"/>
        <c:noMultiLvlLbl val="0"/>
      </c:catAx>
      <c:valAx>
        <c:axId val="67618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4288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98960"/>
        <c:axId val="246741536"/>
      </c:lineChart>
      <c:catAx>
        <c:axId val="24679896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741536"/>
        <c:crosses val="autoZero"/>
        <c:auto val="1"/>
        <c:lblAlgn val="ctr"/>
        <c:lblOffset val="100"/>
        <c:noMultiLvlLbl val="0"/>
      </c:catAx>
      <c:valAx>
        <c:axId val="2467415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989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570016"/>
        <c:axId val="177339136"/>
      </c:lineChart>
      <c:catAx>
        <c:axId val="1775700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339136"/>
        <c:crosses val="autoZero"/>
        <c:auto val="1"/>
        <c:lblAlgn val="ctr"/>
        <c:lblOffset val="100"/>
        <c:noMultiLvlLbl val="0"/>
      </c:catAx>
      <c:valAx>
        <c:axId val="1773391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5700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8915584"/>
        <c:axId val="258551520"/>
      </c:lineChart>
      <c:catAx>
        <c:axId val="25891558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58551520"/>
        <c:crosses val="autoZero"/>
        <c:auto val="1"/>
        <c:lblAlgn val="ctr"/>
        <c:lblOffset val="100"/>
        <c:noMultiLvlLbl val="0"/>
      </c:catAx>
      <c:valAx>
        <c:axId val="2585515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5891558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236880"/>
        <c:axId val="377240864"/>
      </c:lineChart>
      <c:catAx>
        <c:axId val="3772368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240864"/>
        <c:crosses val="autoZero"/>
        <c:auto val="1"/>
        <c:lblAlgn val="ctr"/>
        <c:lblOffset val="100"/>
        <c:noMultiLvlLbl val="0"/>
      </c:catAx>
      <c:valAx>
        <c:axId val="3772408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2368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440176"/>
        <c:axId val="598499376"/>
      </c:lineChart>
      <c:catAx>
        <c:axId val="60044017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8499376"/>
        <c:crosses val="autoZero"/>
        <c:auto val="1"/>
        <c:lblAlgn val="ctr"/>
        <c:lblOffset val="100"/>
        <c:noMultiLvlLbl val="0"/>
      </c:catAx>
      <c:valAx>
        <c:axId val="598499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44017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25296"/>
        <c:axId val="377429296"/>
      </c:lineChart>
      <c:catAx>
        <c:axId val="3774252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7429296"/>
        <c:crosses val="autoZero"/>
        <c:auto val="1"/>
        <c:lblAlgn val="ctr"/>
        <c:lblOffset val="100"/>
        <c:noMultiLvlLbl val="0"/>
      </c:catAx>
      <c:valAx>
        <c:axId val="3774292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252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c:style val="2"/>
  <c:chart>
    <c:autoTitleDeleted val="1"/>
    <c:plotArea>
      <c:layout/>
      <c:lineChart>
        <c:grouping val="standard"/>
        <c:varyColors val="0"/>
        <c:ser>
          <c:idx val="0"/>
          <c:order val="0"/>
          <c:tx>
            <c:v>Column 2</c:v>
          </c:tx>
          <c:spPr>
            <a:ln w="72000">
              <a:solidFill>
                <a:srgbClr val="000000"/>
              </a:solidFill>
            </a:ln>
          </c:spPr>
          <c:marker>
            <c:symbol val="none"/>
          </c:marker>
          <c:cat>
            <c:strLit>
              <c:ptCount val="6"/>
            </c:strLit>
          </c:cat>
          <c:val>
            <c:numLit>
              <c:formatCode>General</c:formatCode>
              <c:ptCount val="6"/>
              <c:pt idx="0">
                <c:v>0.0</c:v>
              </c:pt>
              <c:pt idx="1">
                <c:v>350.0</c:v>
              </c:pt>
              <c:pt idx="2">
                <c:v>850.0</c:v>
              </c:pt>
              <c:pt idx="3">
                <c:v>750.0</c:v>
              </c:pt>
              <c:pt idx="4">
                <c:v>400.0</c:v>
              </c:pt>
              <c:pt idx="5">
                <c:v>0.0</c:v>
              </c:pt>
            </c:numLit>
          </c:val>
          <c:smooth val="0"/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54571600"/>
        <c:axId val="254567728"/>
      </c:lineChart>
      <c:valAx>
        <c:axId val="254567728"/>
        <c:scaling>
          <c:orientation val="minMax"/>
          <c:max val="1000.0"/>
          <c:min val="0.0"/>
        </c:scaling>
        <c:delete val="1"/>
        <c:axPos val="l"/>
        <c:numFmt formatCode="General" sourceLinked="0"/>
        <c:majorTickMark val="none"/>
        <c:minorTickMark val="none"/>
        <c:tickLblPos val="none"/>
        <c:crossAx val="254571600"/>
        <c:crosses val="autoZero"/>
        <c:crossBetween val="between"/>
        <c:majorUnit val="1000.0"/>
        <c:minorUnit val="500.0"/>
      </c:valAx>
      <c:catAx>
        <c:axId val="254571600"/>
        <c:scaling>
          <c:orientation val="minMax"/>
        </c:scaling>
        <c:delete val="1"/>
        <c:axPos val="b"/>
        <c:numFmt formatCode="[$-1000416]dd/mm/yyyy" sourceLinked="0"/>
        <c:majorTickMark val="none"/>
        <c:minorTickMark val="none"/>
        <c:tickLblPos val="nextTo"/>
        <c:crossAx val="254567728"/>
        <c:crossesAt val="0.0"/>
        <c:auto val="1"/>
        <c:lblAlgn val="ctr"/>
        <c:lblOffset val="100"/>
        <c:noMultiLvlLbl val="0"/>
      </c:catAx>
      <c:spPr>
        <a:noFill/>
        <a:ln>
          <a:noFill/>
        </a:ln>
      </c:spPr>
    </c:plotArea>
    <c:plotVisOnly val="1"/>
    <c:dispBlanksAs val="gap"/>
    <c:showDLblsOverMax val="0"/>
  </c:chart>
  <c:spPr>
    <a:noFill/>
    <a:ln>
      <a:noFill/>
    </a:ln>
  </c:spPr>
  <c:externalData r:id="rId1">
    <c:autoUpdate val="0"/>
  </c:externalData>
</c:chartSpace>
</file>

<file path=ppt/charts/chart8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00613840"/>
        <c:axId val="600605184"/>
      </c:lineChart>
      <c:catAx>
        <c:axId val="6006138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00605184"/>
        <c:crosses val="autoZero"/>
        <c:auto val="1"/>
        <c:lblAlgn val="ctr"/>
        <c:lblOffset val="100"/>
        <c:noMultiLvlLbl val="0"/>
      </c:catAx>
      <c:valAx>
        <c:axId val="6006051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00613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2771792"/>
        <c:axId val="672761456"/>
      </c:lineChart>
      <c:catAx>
        <c:axId val="6727717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2761456"/>
        <c:crosses val="autoZero"/>
        <c:auto val="1"/>
        <c:lblAlgn val="ctr"/>
        <c:lblOffset val="100"/>
        <c:noMultiLvlLbl val="0"/>
      </c:catAx>
      <c:valAx>
        <c:axId val="67276145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27717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279440"/>
        <c:axId val="376283424"/>
      </c:lineChart>
      <c:catAx>
        <c:axId val="37627944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283424"/>
        <c:crosses val="autoZero"/>
        <c:auto val="1"/>
        <c:lblAlgn val="ctr"/>
        <c:lblOffset val="100"/>
        <c:noMultiLvlLbl val="0"/>
      </c:catAx>
      <c:valAx>
        <c:axId val="37628342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2794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6182352"/>
        <c:axId val="376186336"/>
      </c:lineChart>
      <c:catAx>
        <c:axId val="37618235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186336"/>
        <c:crosses val="autoZero"/>
        <c:auto val="1"/>
        <c:lblAlgn val="ctr"/>
        <c:lblOffset val="100"/>
        <c:noMultiLvlLbl val="0"/>
      </c:catAx>
      <c:valAx>
        <c:axId val="37618633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618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46781888"/>
        <c:axId val="246565248"/>
      </c:lineChart>
      <c:catAx>
        <c:axId val="246781888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565248"/>
        <c:crosses val="autoZero"/>
        <c:auto val="1"/>
        <c:lblAlgn val="ctr"/>
        <c:lblOffset val="100"/>
        <c:noMultiLvlLbl val="0"/>
      </c:catAx>
      <c:valAx>
        <c:axId val="2465652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467818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15884416"/>
        <c:axId val="658089712"/>
      </c:lineChart>
      <c:catAx>
        <c:axId val="21588441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58089712"/>
        <c:crosses val="autoZero"/>
        <c:auto val="1"/>
        <c:lblAlgn val="ctr"/>
        <c:lblOffset val="100"/>
        <c:noMultiLvlLbl val="0"/>
      </c:catAx>
      <c:valAx>
        <c:axId val="65808971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1588441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77461504"/>
        <c:axId val="246871792"/>
      </c:lineChart>
      <c:catAx>
        <c:axId val="1774615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46871792"/>
        <c:crosses val="autoZero"/>
        <c:auto val="1"/>
        <c:lblAlgn val="ctr"/>
        <c:lblOffset val="100"/>
        <c:noMultiLvlLbl val="0"/>
      </c:catAx>
      <c:valAx>
        <c:axId val="2468717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1774615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288496"/>
        <c:axId val="529114800"/>
      </c:lineChart>
      <c:catAx>
        <c:axId val="52928849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9114800"/>
        <c:crosses val="autoZero"/>
        <c:auto val="1"/>
        <c:lblAlgn val="ctr"/>
        <c:lblOffset val="100"/>
        <c:noMultiLvlLbl val="0"/>
      </c:catAx>
      <c:valAx>
        <c:axId val="5291148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28849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5438512"/>
        <c:axId val="375832192"/>
      </c:lineChart>
      <c:catAx>
        <c:axId val="3754385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32192"/>
        <c:crosses val="autoZero"/>
        <c:auto val="1"/>
        <c:lblAlgn val="ctr"/>
        <c:lblOffset val="100"/>
        <c:noMultiLvlLbl val="0"/>
      </c:catAx>
      <c:valAx>
        <c:axId val="37583219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54385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32272"/>
        <c:axId val="177813376"/>
      </c:lineChart>
      <c:catAx>
        <c:axId val="52943227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77813376"/>
        <c:crosses val="autoZero"/>
        <c:auto val="1"/>
        <c:lblAlgn val="ctr"/>
        <c:lblOffset val="100"/>
        <c:noMultiLvlLbl val="0"/>
      </c:catAx>
      <c:valAx>
        <c:axId val="17781337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322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strRef>
              <c:f>Planilha1!$B$1</c:f>
              <c:strCache>
                <c:ptCount val="1"/>
                <c:pt idx="0">
                  <c:v>Série 1</c:v>
                </c:pt>
              </c:strCache>
            </c:strRef>
          </c:tx>
          <c:spPr>
            <a:ln w="50800" cap="rnd">
              <a:solidFill>
                <a:schemeClr val="bg1">
                  <a:lumMod val="65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Planilha1!$B$2:$B$6</c:f>
              <c:numCache>
                <c:formatCode>General</c:formatCode>
                <c:ptCount val="5"/>
                <c:pt idx="0">
                  <c:v>3.0</c:v>
                </c:pt>
                <c:pt idx="1">
                  <c:v>3.0</c:v>
                </c:pt>
                <c:pt idx="2">
                  <c:v>3.0</c:v>
                </c:pt>
                <c:pt idx="3">
                  <c:v>3.0</c:v>
                </c:pt>
                <c:pt idx="4">
                  <c:v>3.0</c:v>
                </c:pt>
              </c:numCache>
            </c:numRef>
          </c:val>
          <c:smooth val="0"/>
          <c:extLst xmlns:c16r2="http://schemas.microsoft.com/office/drawing/2015/06/chart">
            <c:ext xmlns:c16="http://schemas.microsoft.com/office/drawing/2014/chart" uri="{C3380CC4-5D6E-409C-BE32-E72D297353CC}">
              <c16:uniqueId val="{00000000-0D53-4062-A3AF-C936DAD21259}"/>
            </c:ext>
          </c:extLst>
        </c:ser>
        <c:ser>
          <c:idx val="1"/>
          <c:order val="1"/>
          <c:tx>
            <c:strRef>
              <c:f>Planilha1!$C$1</c:f>
              <c:strCache>
                <c:ptCount val="1"/>
                <c:pt idx="0">
                  <c:v>Série 2</c:v>
                </c:pt>
              </c:strCache>
            </c:strRef>
          </c:tx>
          <c:spPr>
            <a:ln w="50800" cap="rnd">
              <a:solidFill>
                <a:srgbClr val="7065FA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Planilha1!$C$2:$C$6</c:f>
              <c:numCache>
                <c:formatCode>General</c:formatCode>
                <c:ptCount val="5"/>
                <c:pt idx="0">
                  <c:v>0.0</c:v>
                </c:pt>
                <c:pt idx="1">
                  <c:v>1.5</c:v>
                </c:pt>
                <c:pt idx="2">
                  <c:v>3.0</c:v>
                </c:pt>
                <c:pt idx="3">
                  <c:v>4.5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1-0D53-4062-A3AF-C936DAD21259}"/>
            </c:ext>
          </c:extLst>
        </c:ser>
        <c:ser>
          <c:idx val="2"/>
          <c:order val="2"/>
          <c:tx>
            <c:strRef>
              <c:f>Planilha1!$D$1</c:f>
              <c:strCache>
                <c:ptCount val="1"/>
                <c:pt idx="0">
                  <c:v>Série 3</c:v>
                </c:pt>
              </c:strCache>
            </c:strRef>
          </c:tx>
          <c:spPr>
            <a:ln w="50800" cap="rnd">
              <a:solidFill>
                <a:schemeClr val="bg1">
                  <a:alpha val="1000"/>
                </a:schemeClr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Planilha1!$D$2:$D$6</c:f>
              <c:numCache>
                <c:formatCode>General</c:formatCode>
                <c:ptCount val="5"/>
                <c:pt idx="0">
                  <c:v>0.0</c:v>
                </c:pt>
                <c:pt idx="1">
                  <c:v>6.0</c:v>
                </c:pt>
                <c:pt idx="2">
                  <c:v>1.0</c:v>
                </c:pt>
                <c:pt idx="3">
                  <c:v>0.0</c:v>
                </c:pt>
                <c:pt idx="4">
                  <c:v>0.0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2-0D53-4062-A3AF-C936DAD21259}"/>
            </c:ext>
          </c:extLst>
        </c:ser>
        <c:ser>
          <c:idx val="5"/>
          <c:order val="3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ser>
          <c:idx val="6"/>
          <c:order val="4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rgbClr val="A51628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ser>
          <c:idx val="7"/>
          <c:order val="5"/>
          <c:tx>
            <c:strRef>
              <c:f>Planilha1!$I$1</c:f>
              <c:strCache>
                <c:ptCount val="1"/>
                <c:pt idx="0">
                  <c:v>Série 8</c:v>
                </c:pt>
              </c:strCache>
            </c:strRef>
          </c:tx>
          <c:spPr>
            <a:ln w="50800" cap="rnd">
              <a:solidFill>
                <a:srgbClr val="7030A0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Planilha1!$I$2:$I$6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0.2</c:v>
                </c:pt>
                <c:pt idx="3">
                  <c:v>1.1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7-0D53-4062-A3AF-C936DAD21259}"/>
            </c:ext>
          </c:extLst>
        </c:ser>
        <c:ser>
          <c:idx val="8"/>
          <c:order val="6"/>
          <c:tx>
            <c:strRef>
              <c:f>Planilha1!$J$1</c:f>
              <c:strCache>
                <c:ptCount val="1"/>
                <c:pt idx="0">
                  <c:v>Série 9</c:v>
                </c:pt>
              </c:strCache>
            </c:strRef>
          </c:tx>
          <c:spPr>
            <a:ln w="50800" cap="rnd">
              <a:solidFill>
                <a:srgbClr val="EA4995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Planilha1!$J$2:$J$6</c:f>
              <c:numCache>
                <c:formatCode>General</c:formatCode>
                <c:ptCount val="5"/>
                <c:pt idx="0">
                  <c:v>0.0</c:v>
                </c:pt>
                <c:pt idx="1">
                  <c:v>0.1</c:v>
                </c:pt>
                <c:pt idx="2">
                  <c:v>0.1</c:v>
                </c:pt>
                <c:pt idx="3">
                  <c:v>0.9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8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291151600"/>
        <c:axId val="291130496"/>
      </c:lineChart>
      <c:catAx>
        <c:axId val="29115160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291130496"/>
        <c:crosses val="autoZero"/>
        <c:auto val="1"/>
        <c:lblAlgn val="ctr"/>
        <c:lblOffset val="100"/>
        <c:noMultiLvlLbl val="0"/>
      </c:catAx>
      <c:valAx>
        <c:axId val="291130496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29115160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288192"/>
        <c:axId val="556267552"/>
      </c:lineChart>
      <c:catAx>
        <c:axId val="52828819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56267552"/>
        <c:crosses val="autoZero"/>
        <c:auto val="1"/>
        <c:lblAlgn val="ctr"/>
        <c:lblOffset val="100"/>
        <c:noMultiLvlLbl val="0"/>
      </c:catAx>
      <c:valAx>
        <c:axId val="55626755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28819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9493104"/>
        <c:axId val="375879600"/>
      </c:lineChart>
      <c:catAx>
        <c:axId val="5294931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879600"/>
        <c:crosses val="autoZero"/>
        <c:auto val="1"/>
        <c:lblAlgn val="ctr"/>
        <c:lblOffset val="100"/>
        <c:noMultiLvlLbl val="0"/>
      </c:catAx>
      <c:valAx>
        <c:axId val="37587960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94931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872080"/>
        <c:axId val="671796384"/>
      </c:lineChart>
      <c:catAx>
        <c:axId val="671872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96384"/>
        <c:crosses val="autoZero"/>
        <c:auto val="1"/>
        <c:lblAlgn val="ctr"/>
        <c:lblOffset val="100"/>
        <c:noMultiLvlLbl val="0"/>
      </c:catAx>
      <c:valAx>
        <c:axId val="67179638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872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28652832"/>
        <c:axId val="528629968"/>
      </c:lineChart>
      <c:catAx>
        <c:axId val="52865283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28629968"/>
        <c:crosses val="autoZero"/>
        <c:auto val="1"/>
        <c:lblAlgn val="ctr"/>
        <c:lblOffset val="100"/>
        <c:noMultiLvlLbl val="0"/>
      </c:catAx>
      <c:valAx>
        <c:axId val="52862996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2865283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710080"/>
        <c:axId val="671716208"/>
      </c:lineChart>
      <c:catAx>
        <c:axId val="671710080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716208"/>
        <c:crosses val="autoZero"/>
        <c:auto val="1"/>
        <c:lblAlgn val="ctr"/>
        <c:lblOffset val="100"/>
        <c:noMultiLvlLbl val="0"/>
      </c:catAx>
      <c:valAx>
        <c:axId val="67171620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71008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671634112"/>
        <c:axId val="671690704"/>
      </c:lineChart>
      <c:catAx>
        <c:axId val="671634112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671690704"/>
        <c:crosses val="autoZero"/>
        <c:auto val="1"/>
        <c:lblAlgn val="ctr"/>
        <c:lblOffset val="100"/>
        <c:noMultiLvlLbl val="0"/>
      </c:catAx>
      <c:valAx>
        <c:axId val="67169070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671634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401744"/>
        <c:axId val="592418720"/>
      </c:lineChart>
      <c:catAx>
        <c:axId val="59240174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418720"/>
        <c:crosses val="autoZero"/>
        <c:auto val="1"/>
        <c:lblAlgn val="ctr"/>
        <c:lblOffset val="100"/>
        <c:noMultiLvlLbl val="0"/>
      </c:catAx>
      <c:valAx>
        <c:axId val="592418720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401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377462304"/>
        <c:axId val="376894048"/>
      </c:lineChart>
      <c:catAx>
        <c:axId val="37746230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6894048"/>
        <c:crosses val="autoZero"/>
        <c:auto val="1"/>
        <c:lblAlgn val="ctr"/>
        <c:lblOffset val="100"/>
        <c:noMultiLvlLbl val="0"/>
      </c:catAx>
      <c:valAx>
        <c:axId val="376894048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3774623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6"/>
          <c:order val="0"/>
          <c:tx>
            <c:strRef>
              <c:f>Planilha1!$H$1</c:f>
              <c:strCache>
                <c:ptCount val="1"/>
                <c:pt idx="0">
                  <c:v>Série 7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Planilha1!$H$2:$H$6</c:f>
              <c:numCache>
                <c:formatCode>General</c:formatCode>
                <c:ptCount val="5"/>
                <c:pt idx="0">
                  <c:v>0.0</c:v>
                </c:pt>
                <c:pt idx="1">
                  <c:v>1.0</c:v>
                </c:pt>
                <c:pt idx="2">
                  <c:v>5.0</c:v>
                </c:pt>
                <c:pt idx="3">
                  <c:v>5.9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6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2191664"/>
        <c:axId val="375473872"/>
      </c:lineChart>
      <c:catAx>
        <c:axId val="592191664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375473872"/>
        <c:crosses val="autoZero"/>
        <c:auto val="1"/>
        <c:lblAlgn val="ctr"/>
        <c:lblOffset val="100"/>
        <c:noMultiLvlLbl val="0"/>
      </c:catAx>
      <c:valAx>
        <c:axId val="375473872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2191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5"/>
          <c:order val="0"/>
          <c:tx>
            <c:strRef>
              <c:f>Planilha1!$G$1</c:f>
              <c:strCache>
                <c:ptCount val="1"/>
                <c:pt idx="0">
                  <c:v>Série 6</c:v>
                </c:pt>
              </c:strCache>
            </c:strRef>
          </c:tx>
          <c:spPr>
            <a:ln w="50800" cap="rnd">
              <a:solidFill>
                <a:schemeClr val="tx1"/>
              </a:solidFill>
              <a:round/>
            </a:ln>
            <a:effectLst/>
          </c:spPr>
          <c:marker>
            <c:symbol val="none"/>
          </c:marker>
          <c:cat>
            <c:strRef>
              <c:f>Planilha1!$A$2:$A$6</c:f>
              <c:strCache>
                <c:ptCount val="5"/>
                <c:pt idx="0">
                  <c:v>Categoria 1</c:v>
                </c:pt>
                <c:pt idx="1">
                  <c:v>Categoria 2</c:v>
                </c:pt>
                <c:pt idx="2">
                  <c:v>Categoria 3</c:v>
                </c:pt>
                <c:pt idx="3">
                  <c:v>Categoria 4</c:v>
                </c:pt>
                <c:pt idx="4">
                  <c:v>Categoria 5</c:v>
                </c:pt>
              </c:strCache>
            </c:strRef>
          </c:cat>
          <c:val>
            <c:numRef>
              <c:f>Planilha1!$G$2:$G$6</c:f>
              <c:numCache>
                <c:formatCode>General</c:formatCode>
                <c:ptCount val="5"/>
                <c:pt idx="0">
                  <c:v>0.0</c:v>
                </c:pt>
                <c:pt idx="1">
                  <c:v>5.0</c:v>
                </c:pt>
                <c:pt idx="2">
                  <c:v>6.0</c:v>
                </c:pt>
                <c:pt idx="3">
                  <c:v>6.0</c:v>
                </c:pt>
                <c:pt idx="4">
                  <c:v>6.0</c:v>
                </c:pt>
              </c:numCache>
            </c:numRef>
          </c:val>
          <c:smooth val="1"/>
          <c:extLst xmlns:c16r2="http://schemas.microsoft.com/office/drawing/2015/06/chart">
            <c:ext xmlns:c16="http://schemas.microsoft.com/office/drawing/2014/chart" uri="{C3380CC4-5D6E-409C-BE32-E72D297353CC}">
              <c16:uniqueId val="{00000005-0D53-4062-A3AF-C936DAD2125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591479456"/>
        <c:axId val="592292464"/>
      </c:lineChart>
      <c:catAx>
        <c:axId val="591479456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592292464"/>
        <c:crosses val="autoZero"/>
        <c:auto val="1"/>
        <c:lblAlgn val="ctr"/>
        <c:lblOffset val="100"/>
        <c:noMultiLvlLbl val="0"/>
      </c:catAx>
      <c:valAx>
        <c:axId val="592292464"/>
        <c:scaling>
          <c:orientation val="minMax"/>
        </c:scaling>
        <c:delete val="1"/>
        <c:axPos val="l"/>
        <c:numFmt formatCode="General" sourceLinked="1"/>
        <c:majorTickMark val="none"/>
        <c:minorTickMark val="none"/>
        <c:tickLblPos val="nextTo"/>
        <c:crossAx val="59147945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0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2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3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4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5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6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7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8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9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10.jpeg>
</file>

<file path=ppt/media/image11.jpeg>
</file>

<file path=ppt/media/image12.jpeg>
</file>

<file path=ppt/media/image2.png>
</file>

<file path=ppt/media/image3.jpg>
</file>

<file path=ppt/media/image4.jp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703081-86A3-8E49-8A5C-CA48B1E9B9DA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C8BADB-8B1C-244A-A8B7-1D41F80D389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001863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6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77071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2718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3650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C8BADB-8B1C-244A-A8B7-1D41F80D3897}" type="slidenum">
              <a:rPr lang="en-US" smtClean="0"/>
              <a:t>167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211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47653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05399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498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93147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31875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0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4675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9823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4023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20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3584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1E5FD3-C6A9-1C4E-A127-1748E9F96C0C}" type="datetimeFigureOut">
              <a:rPr lang="en-US" smtClean="0"/>
              <a:t>8/14/17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048341-CCA2-FF45-BB50-524A284162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89810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.xml"/></Relationships>
</file>

<file path=ppt/slides/_rels/slide1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.xml"/></Relationships>
</file>

<file path=ppt/slides/_rels/slide1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.xml"/><Relationship Id="rId3" Type="http://schemas.openxmlformats.org/officeDocument/2006/relationships/chart" Target="../charts/chart5.xml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.xml"/><Relationship Id="rId3" Type="http://schemas.openxmlformats.org/officeDocument/2006/relationships/chart" Target="../charts/chart7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4" Type="http://schemas.openxmlformats.org/officeDocument/2006/relationships/chart" Target="../charts/chart9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1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4" Type="http://schemas.openxmlformats.org/officeDocument/2006/relationships/chart" Target="../charts/chart11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1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.xml"/><Relationship Id="rId4" Type="http://schemas.openxmlformats.org/officeDocument/2006/relationships/chart" Target="../charts/chart1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.xml"/><Relationship Id="rId4" Type="http://schemas.openxmlformats.org/officeDocument/2006/relationships/chart" Target="../charts/chart15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1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1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chart" Target="../charts/chart16.xml"/></Relationships>
</file>

<file path=ppt/slides/_rels/slide1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Relationship Id="rId3" Type="http://schemas.openxmlformats.org/officeDocument/2006/relationships/chart" Target="../charts/chart17.xml"/></Relationships>
</file>

<file path=ppt/slides/_rels/slide1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.xml"/></Relationships>
</file>

<file path=ppt/slides/_rels/slide1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.xml"/></Relationships>
</file>

<file path=ppt/slides/_rels/slide1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.xml"/></Relationships>
</file>

<file path=ppt/slides/_rels/slide1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.xml"/></Relationships>
</file>

<file path=ppt/slides/_rels/slide1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.xml"/></Relationships>
</file>

<file path=ppt/slides/_rels/slide1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.xml"/></Relationships>
</file>

<file path=ppt/slides/_rels/slide1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.xml"/></Relationships>
</file>

<file path=ppt/slides/_rels/slide1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Relationship Id="rId3" Type="http://schemas.openxmlformats.org/officeDocument/2006/relationships/chart" Target="../charts/chart26.xml"/></Relationships>
</file>

<file path=ppt/slides/_rels/slide18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7.xml"/><Relationship Id="rId4" Type="http://schemas.openxmlformats.org/officeDocument/2006/relationships/chart" Target="../charts/chart2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9.xml"/><Relationship Id="rId4" Type="http://schemas.openxmlformats.org/officeDocument/2006/relationships/chart" Target="../charts/chart3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1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1.xml"/><Relationship Id="rId3" Type="http://schemas.openxmlformats.org/officeDocument/2006/relationships/chart" Target="../charts/chart32.xml"/></Relationships>
</file>

<file path=ppt/slides/_rels/slide1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3.xml"/><Relationship Id="rId3" Type="http://schemas.openxmlformats.org/officeDocument/2006/relationships/chart" Target="../charts/chart34.xml"/></Relationships>
</file>

<file path=ppt/slides/_rels/slide1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5.xml"/><Relationship Id="rId3" Type="http://schemas.openxmlformats.org/officeDocument/2006/relationships/chart" Target="../charts/chart3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7.xml"/><Relationship Id="rId3" Type="http://schemas.openxmlformats.org/officeDocument/2006/relationships/chart" Target="../charts/chart38.xml"/></Relationships>
</file>

<file path=ppt/slides/_rels/slide1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39.xml"/><Relationship Id="rId3" Type="http://schemas.openxmlformats.org/officeDocument/2006/relationships/chart" Target="../charts/chart40.xml"/></Relationships>
</file>

<file path=ppt/slides/_rels/slide1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1.xml"/><Relationship Id="rId3" Type="http://schemas.openxmlformats.org/officeDocument/2006/relationships/chart" Target="../charts/chart42.xml"/></Relationships>
</file>

<file path=ppt/slides/_rels/slide1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3.xml"/><Relationship Id="rId3" Type="http://schemas.openxmlformats.org/officeDocument/2006/relationships/chart" Target="../charts/chart44.xml"/></Relationships>
</file>

<file path=ppt/slides/_rels/slide1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45.xml"/><Relationship Id="rId3" Type="http://schemas.openxmlformats.org/officeDocument/2006/relationships/chart" Target="../charts/chart46.xml"/></Relationships>
</file>

<file path=ppt/slides/_rels/slide1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1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47.xml"/></Relationships>
</file>

<file path=ppt/slides/_rels/slide19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48.xml"/><Relationship Id="rId4" Type="http://schemas.openxmlformats.org/officeDocument/2006/relationships/chart" Target="../charts/chart49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50.xml"/></Relationships>
</file>

<file path=ppt/slides/_rels/slide20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3" Type="http://schemas.openxmlformats.org/officeDocument/2006/relationships/chart" Target="../charts/chart51.xml"/></Relationships>
</file>

<file path=ppt/slides/_rels/slide20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2.xml"/></Relationships>
</file>

<file path=ppt/slides/_rels/slide20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3.xml"/></Relationships>
</file>

<file path=ppt/slides/_rels/slide20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54.xml"/></Relationships>
</file>

<file path=ppt/slides/_rels/slide2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Relationship Id="rId3" Type="http://schemas.openxmlformats.org/officeDocument/2006/relationships/chart" Target="../charts/chart55.xml"/></Relationships>
</file>

<file path=ppt/slides/_rels/slide20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6.xml"/><Relationship Id="rId4" Type="http://schemas.openxmlformats.org/officeDocument/2006/relationships/chart" Target="../charts/chart5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58.xml"/><Relationship Id="rId4" Type="http://schemas.openxmlformats.org/officeDocument/2006/relationships/chart" Target="../charts/chart59.xml"/><Relationship Id="rId5" Type="http://schemas.openxmlformats.org/officeDocument/2006/relationships/chart" Target="../charts/chart6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1.xml"/><Relationship Id="rId4" Type="http://schemas.openxmlformats.org/officeDocument/2006/relationships/chart" Target="../charts/chart62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_rels/slide20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3.xml"/><Relationship Id="rId3" Type="http://schemas.openxmlformats.org/officeDocument/2006/relationships/chart" Target="../charts/chart6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2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5.xml"/><Relationship Id="rId3" Type="http://schemas.openxmlformats.org/officeDocument/2006/relationships/chart" Target="../charts/chart66.xml"/></Relationships>
</file>

<file path=ppt/slides/_rels/slide2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67.xml"/><Relationship Id="rId3" Type="http://schemas.openxmlformats.org/officeDocument/2006/relationships/chart" Target="../charts/chart68.xml"/></Relationships>
</file>

<file path=ppt/slides/_rels/slide2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9.xml"/><Relationship Id="rId4" Type="http://schemas.openxmlformats.org/officeDocument/2006/relationships/chart" Target="../charts/chart70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71.xml"/><Relationship Id="rId4" Type="http://schemas.openxmlformats.org/officeDocument/2006/relationships/chart" Target="../charts/chart72.xml"/><Relationship Id="rId5" Type="http://schemas.openxmlformats.org/officeDocument/2006/relationships/chart" Target="../charts/chart73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jpeg"/></Relationships>
</file>

<file path=ppt/slides/_rels/slide2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/Relationships>
</file>

<file path=ppt/slides/_rels/slide2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chart" Target="../charts/chart74.xml"/></Relationships>
</file>

<file path=ppt/slides/_rels/slide2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jpeg"/><Relationship Id="rId3" Type="http://schemas.openxmlformats.org/officeDocument/2006/relationships/chart" Target="../charts/chart75.xml"/></Relationships>
</file>

<file path=ppt/slides/_rels/slide2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2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7.xml"/></Relationships>
</file>

<file path=ppt/slides/_rels/slide2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8.xml"/></Relationships>
</file>

<file path=ppt/slides/_rels/slide2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79.xml"/></Relationships>
</file>

<file path=ppt/slides/_rels/slide2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0.xml"/></Relationships>
</file>

<file path=ppt/slides/_rels/slide2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1.xml"/></Relationships>
</file>

<file path=ppt/slides/_rels/slide2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2.xml"/></Relationships>
</file>

<file path=ppt/slides/_rels/slide2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3.xml"/></Relationships>
</file>

<file path=ppt/slides/_rels/slide2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4.xml"/></Relationships>
</file>

<file path=ppt/slides/_rels/slide2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5.xml"/></Relationships>
</file>

<file path=ppt/slides/_rels/slide2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7.xml"/><Relationship Id="rId3" Type="http://schemas.openxmlformats.org/officeDocument/2006/relationships/image" Target="../media/image11.jpeg"/></Relationships>
</file>

<file path=ppt/slides/_rels/slide2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88.xml"/></Relationships>
</file>

<file path=ppt/slides/_rels/slide2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4" Type="http://schemas.openxmlformats.org/officeDocument/2006/relationships/chart" Target="../charts/chart9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0.xml"/></Relationships>
</file>

<file path=ppt/slides/_rels/slide2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2.xml"/><Relationship Id="rId3" Type="http://schemas.openxmlformats.org/officeDocument/2006/relationships/chart" Target="../charts/chart93.xml"/></Relationships>
</file>

<file path=ppt/slides/_rels/slide2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4.xml"/><Relationship Id="rId3" Type="http://schemas.openxmlformats.org/officeDocument/2006/relationships/chart" Target="../charts/chart95.xml"/></Relationships>
</file>

<file path=ppt/slides/_rels/slide2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6.xml"/><Relationship Id="rId3" Type="http://schemas.openxmlformats.org/officeDocument/2006/relationships/chart" Target="../charts/chart97.xml"/></Relationships>
</file>

<file path=ppt/slides/_rels/slide2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98.xml"/><Relationship Id="rId3" Type="http://schemas.openxmlformats.org/officeDocument/2006/relationships/chart" Target="../charts/chart99.xml"/></Relationships>
</file>

<file path=ppt/slides/_rels/slide2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0.xml"/><Relationship Id="rId3" Type="http://schemas.openxmlformats.org/officeDocument/2006/relationships/chart" Target="../charts/chart101.xml"/></Relationships>
</file>

<file path=ppt/slides/_rels/slide2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02.xml"/><Relationship Id="rId3" Type="http://schemas.openxmlformats.org/officeDocument/2006/relationships/chart" Target="../charts/chart103.xml"/></Relationships>
</file>

<file path=ppt/slides/_rels/slide23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4.xml"/><Relationship Id="rId4" Type="http://schemas.openxmlformats.org/officeDocument/2006/relationships/chart" Target="../charts/chart105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6.xml"/><Relationship Id="rId4" Type="http://schemas.openxmlformats.org/officeDocument/2006/relationships/chart" Target="../charts/chart107.xml"/><Relationship Id="rId5" Type="http://schemas.openxmlformats.org/officeDocument/2006/relationships/chart" Target="../charts/chart108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9.xml"/><Relationship Id="rId4" Type="http://schemas.openxmlformats.org/officeDocument/2006/relationships/chart" Target="../charts/chart110.xml"/><Relationship Id="rId5" Type="http://schemas.openxmlformats.org/officeDocument/2006/relationships/chart" Target="../charts/chart111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2.xml"/><Relationship Id="rId4" Type="http://schemas.openxmlformats.org/officeDocument/2006/relationships/chart" Target="../charts/chart113.xml"/><Relationship Id="rId5" Type="http://schemas.openxmlformats.org/officeDocument/2006/relationships/chart" Target="../charts/chart114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5.xml"/><Relationship Id="rId4" Type="http://schemas.openxmlformats.org/officeDocument/2006/relationships/chart" Target="../charts/chart116.xml"/><Relationship Id="rId5" Type="http://schemas.openxmlformats.org/officeDocument/2006/relationships/chart" Target="../charts/chart117.xml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jpeg"/></Relationships>
</file>

<file path=ppt/slides/_rels/slide24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19.xml"/><Relationship Id="rId4" Type="http://schemas.openxmlformats.org/officeDocument/2006/relationships/chart" Target="../charts/chart12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18.xml"/></Relationships>
</file>

<file path=ppt/slides/_rels/slide24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2.xml"/><Relationship Id="rId4" Type="http://schemas.openxmlformats.org/officeDocument/2006/relationships/chart" Target="../charts/chart12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1.xml"/></Relationships>
</file>

<file path=ppt/slides/_rels/slide24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5.xml"/><Relationship Id="rId4" Type="http://schemas.openxmlformats.org/officeDocument/2006/relationships/chart" Target="../charts/chart12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4.xml"/></Relationships>
</file>

<file path=ppt/slides/_rels/slide24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28.xml"/><Relationship Id="rId4" Type="http://schemas.openxmlformats.org/officeDocument/2006/relationships/chart" Target="../charts/chart12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27.xml"/></Relationships>
</file>

<file path=ppt/slides/_rels/slide24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1.xml"/><Relationship Id="rId4" Type="http://schemas.openxmlformats.org/officeDocument/2006/relationships/chart" Target="../charts/chart13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0.xml"/></Relationships>
</file>

<file path=ppt/slides/_rels/slide24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4.xml"/><Relationship Id="rId4" Type="http://schemas.openxmlformats.org/officeDocument/2006/relationships/chart" Target="../charts/chart13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37.xml"/><Relationship Id="rId4" Type="http://schemas.openxmlformats.org/officeDocument/2006/relationships/chart" Target="../charts/chart13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6.xml"/></Relationships>
</file>

<file path=ppt/slides/_rels/slide25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0.xml"/><Relationship Id="rId4" Type="http://schemas.openxmlformats.org/officeDocument/2006/relationships/chart" Target="../charts/chart14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39.xml"/></Relationships>
</file>

<file path=ppt/slides/_rels/slide25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3.xml"/><Relationship Id="rId4" Type="http://schemas.openxmlformats.org/officeDocument/2006/relationships/chart" Target="../charts/chart14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2.xml"/></Relationships>
</file>

<file path=ppt/slides/_rels/slide25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6.xml"/><Relationship Id="rId4" Type="http://schemas.openxmlformats.org/officeDocument/2006/relationships/chart" Target="../charts/chart14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5.xml"/></Relationships>
</file>

<file path=ppt/slides/_rels/slide25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49.xml"/><Relationship Id="rId4" Type="http://schemas.openxmlformats.org/officeDocument/2006/relationships/chart" Target="../charts/chart15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48.xml"/></Relationships>
</file>

<file path=ppt/slides/_rels/slide25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2.xml"/><Relationship Id="rId4" Type="http://schemas.openxmlformats.org/officeDocument/2006/relationships/chart" Target="../charts/chart15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1.xml"/></Relationships>
</file>

<file path=ppt/slides/_rels/slide25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5.xml"/><Relationship Id="rId4" Type="http://schemas.openxmlformats.org/officeDocument/2006/relationships/chart" Target="../charts/chart15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4.xml"/></Relationships>
</file>

<file path=ppt/slides/_rels/slide25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58.xml"/><Relationship Id="rId4" Type="http://schemas.openxmlformats.org/officeDocument/2006/relationships/chart" Target="../charts/chart15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57.xml"/></Relationships>
</file>

<file path=ppt/slides/_rels/slide25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1.xml"/><Relationship Id="rId4" Type="http://schemas.openxmlformats.org/officeDocument/2006/relationships/chart" Target="../charts/chart16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0.xml"/></Relationships>
</file>

<file path=ppt/slides/_rels/slide25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4.xml"/><Relationship Id="rId4" Type="http://schemas.openxmlformats.org/officeDocument/2006/relationships/chart" Target="../charts/chart16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67.xml"/><Relationship Id="rId4" Type="http://schemas.openxmlformats.org/officeDocument/2006/relationships/chart" Target="../charts/chart16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6.xml"/></Relationships>
</file>

<file path=ppt/slides/_rels/slide26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0.xml"/><Relationship Id="rId4" Type="http://schemas.openxmlformats.org/officeDocument/2006/relationships/chart" Target="../charts/chart17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69.xml"/></Relationships>
</file>

<file path=ppt/slides/_rels/slide26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3.xml"/><Relationship Id="rId4" Type="http://schemas.openxmlformats.org/officeDocument/2006/relationships/chart" Target="../charts/chart17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2.xml"/></Relationships>
</file>

<file path=ppt/slides/_rels/slide26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6.xml"/><Relationship Id="rId4" Type="http://schemas.openxmlformats.org/officeDocument/2006/relationships/chart" Target="../charts/chart17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5.xml"/></Relationships>
</file>

<file path=ppt/slides/_rels/slide26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79.xml"/><Relationship Id="rId4" Type="http://schemas.openxmlformats.org/officeDocument/2006/relationships/chart" Target="../charts/chart18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78.xml"/></Relationships>
</file>

<file path=ppt/slides/_rels/slide26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2.xml"/><Relationship Id="rId4" Type="http://schemas.openxmlformats.org/officeDocument/2006/relationships/chart" Target="../charts/chart18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1.xml"/></Relationships>
</file>

<file path=ppt/slides/_rels/slide26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5.xml"/><Relationship Id="rId4" Type="http://schemas.openxmlformats.org/officeDocument/2006/relationships/chart" Target="../charts/chart18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4.xml"/></Relationships>
</file>

<file path=ppt/slides/_rels/slide26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88.xml"/><Relationship Id="rId4" Type="http://schemas.openxmlformats.org/officeDocument/2006/relationships/chart" Target="../charts/chart18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87.xml"/></Relationships>
</file>

<file path=ppt/slides/_rels/slide26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1.xml"/><Relationship Id="rId4" Type="http://schemas.openxmlformats.org/officeDocument/2006/relationships/chart" Target="../charts/chart19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0.xml"/></Relationships>
</file>

<file path=ppt/slides/_rels/slide26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4.xml"/><Relationship Id="rId4" Type="http://schemas.openxmlformats.org/officeDocument/2006/relationships/chart" Target="../charts/chart19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97.xml"/><Relationship Id="rId4" Type="http://schemas.openxmlformats.org/officeDocument/2006/relationships/chart" Target="../charts/chart198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6.xml"/></Relationships>
</file>

<file path=ppt/slides/_rels/slide27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0.xml"/><Relationship Id="rId4" Type="http://schemas.openxmlformats.org/officeDocument/2006/relationships/chart" Target="../charts/chart20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199.xml"/></Relationships>
</file>

<file path=ppt/slides/_rels/slide27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3.xml"/><Relationship Id="rId4" Type="http://schemas.openxmlformats.org/officeDocument/2006/relationships/chart" Target="../charts/chart204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2.xml"/></Relationships>
</file>

<file path=ppt/slides/_rels/slide27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6.xml"/><Relationship Id="rId4" Type="http://schemas.openxmlformats.org/officeDocument/2006/relationships/chart" Target="../charts/chart20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5.xml"/></Relationships>
</file>

<file path=ppt/slides/_rels/slide27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09.xml"/><Relationship Id="rId4" Type="http://schemas.openxmlformats.org/officeDocument/2006/relationships/chart" Target="../charts/chart210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08.xml"/></Relationships>
</file>

<file path=ppt/slides/_rels/slide27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2.xml"/><Relationship Id="rId4" Type="http://schemas.openxmlformats.org/officeDocument/2006/relationships/chart" Target="../charts/chart21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1.xml"/></Relationships>
</file>

<file path=ppt/slides/_rels/slide27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5.xml"/><Relationship Id="rId4" Type="http://schemas.openxmlformats.org/officeDocument/2006/relationships/chart" Target="../charts/chart216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4.xml"/></Relationships>
</file>

<file path=ppt/slides/_rels/slide27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18.xml"/><Relationship Id="rId4" Type="http://schemas.openxmlformats.org/officeDocument/2006/relationships/chart" Target="../charts/chart21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17.xml"/></Relationships>
</file>

<file path=ppt/slides/_rels/slide278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1.xml"/><Relationship Id="rId4" Type="http://schemas.openxmlformats.org/officeDocument/2006/relationships/chart" Target="../charts/chart222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0.xml"/></Relationships>
</file>

<file path=ppt/slides/_rels/slide27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4.xml"/><Relationship Id="rId4" Type="http://schemas.openxmlformats.org/officeDocument/2006/relationships/chart" Target="../charts/chart225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27.xml"/><Relationship Id="rId4" Type="http://schemas.openxmlformats.org/officeDocument/2006/relationships/chart" Target="../charts/chart228.xml"/><Relationship Id="rId5" Type="http://schemas.openxmlformats.org/officeDocument/2006/relationships/chart" Target="../charts/chart229.xml"/><Relationship Id="rId6" Type="http://schemas.openxmlformats.org/officeDocument/2006/relationships/chart" Target="../charts/chart230.xml"/><Relationship Id="rId7" Type="http://schemas.openxmlformats.org/officeDocument/2006/relationships/chart" Target="../charts/chart231.xml"/><Relationship Id="rId8" Type="http://schemas.openxmlformats.org/officeDocument/2006/relationships/chart" Target="../charts/chart232.xml"/><Relationship Id="rId9" Type="http://schemas.openxmlformats.org/officeDocument/2006/relationships/chart" Target="../charts/chart233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26.xml"/></Relationships>
</file>

<file path=ppt/slides/_rels/slide28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35.xml"/><Relationship Id="rId4" Type="http://schemas.openxmlformats.org/officeDocument/2006/relationships/chart" Target="../charts/chart236.xml"/><Relationship Id="rId5" Type="http://schemas.openxmlformats.org/officeDocument/2006/relationships/chart" Target="../charts/chart237.xml"/><Relationship Id="rId6" Type="http://schemas.openxmlformats.org/officeDocument/2006/relationships/chart" Target="../charts/chart238.xml"/><Relationship Id="rId7" Type="http://schemas.openxmlformats.org/officeDocument/2006/relationships/chart" Target="../charts/chart239.xml"/><Relationship Id="rId8" Type="http://schemas.openxmlformats.org/officeDocument/2006/relationships/chart" Target="../charts/chart240.xml"/><Relationship Id="rId9" Type="http://schemas.openxmlformats.org/officeDocument/2006/relationships/chart" Target="../charts/chart241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34.xml"/></Relationships>
</file>

<file path=ppt/slides/_rels/slide2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43.xml"/><Relationship Id="rId4" Type="http://schemas.openxmlformats.org/officeDocument/2006/relationships/chart" Target="../charts/chart244.xml"/><Relationship Id="rId5" Type="http://schemas.openxmlformats.org/officeDocument/2006/relationships/chart" Target="../charts/chart245.xml"/><Relationship Id="rId6" Type="http://schemas.openxmlformats.org/officeDocument/2006/relationships/chart" Target="../charts/chart246.xml"/><Relationship Id="rId7" Type="http://schemas.openxmlformats.org/officeDocument/2006/relationships/chart" Target="../charts/chart247.xml"/><Relationship Id="rId8" Type="http://schemas.openxmlformats.org/officeDocument/2006/relationships/chart" Target="../charts/chart248.xml"/><Relationship Id="rId9" Type="http://schemas.openxmlformats.org/officeDocument/2006/relationships/chart" Target="../charts/chart249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42.xml"/></Relationships>
</file>

<file path=ppt/slides/_rels/slide28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51.xml"/><Relationship Id="rId4" Type="http://schemas.openxmlformats.org/officeDocument/2006/relationships/chart" Target="../charts/chart252.xml"/><Relationship Id="rId5" Type="http://schemas.openxmlformats.org/officeDocument/2006/relationships/chart" Target="../charts/chart253.xml"/><Relationship Id="rId6" Type="http://schemas.openxmlformats.org/officeDocument/2006/relationships/chart" Target="../charts/chart254.xml"/><Relationship Id="rId7" Type="http://schemas.openxmlformats.org/officeDocument/2006/relationships/chart" Target="../charts/chart255.xml"/><Relationship Id="rId8" Type="http://schemas.openxmlformats.org/officeDocument/2006/relationships/chart" Target="../charts/chart256.xml"/><Relationship Id="rId9" Type="http://schemas.openxmlformats.org/officeDocument/2006/relationships/chart" Target="../charts/chart257.xml"/><Relationship Id="rId1" Type="http://schemas.openxmlformats.org/officeDocument/2006/relationships/slideLayout" Target="../slideLayouts/slideLayout2.xml"/><Relationship Id="rId2" Type="http://schemas.openxmlformats.org/officeDocument/2006/relationships/chart" Target="../charts/chart250.xml"/></Relationships>
</file>

<file path=ppt/slides/_rels/slide2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_rels/slide9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Freeform: Shape 167"/>
          <p:cNvSpPr/>
          <p:nvPr/>
        </p:nvSpPr>
        <p:spPr>
          <a:xfrm>
            <a:off x="5834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167"/>
          <p:cNvSpPr/>
          <p:nvPr/>
        </p:nvSpPr>
        <p:spPr>
          <a:xfrm>
            <a:off x="4904195" y="40428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167"/>
          <p:cNvSpPr/>
          <p:nvPr/>
        </p:nvSpPr>
        <p:spPr>
          <a:xfrm>
            <a:off x="127494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167"/>
          <p:cNvSpPr/>
          <p:nvPr/>
        </p:nvSpPr>
        <p:spPr>
          <a:xfrm>
            <a:off x="188324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167"/>
          <p:cNvSpPr/>
          <p:nvPr/>
        </p:nvSpPr>
        <p:spPr>
          <a:xfrm>
            <a:off x="248613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167"/>
          <p:cNvSpPr/>
          <p:nvPr/>
        </p:nvSpPr>
        <p:spPr>
          <a:xfrm>
            <a:off x="309443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167"/>
          <p:cNvSpPr/>
          <p:nvPr/>
        </p:nvSpPr>
        <p:spPr>
          <a:xfrm>
            <a:off x="370273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167"/>
          <p:cNvSpPr/>
          <p:nvPr/>
        </p:nvSpPr>
        <p:spPr>
          <a:xfrm>
            <a:off x="431102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167"/>
          <p:cNvSpPr/>
          <p:nvPr/>
        </p:nvSpPr>
        <p:spPr>
          <a:xfrm>
            <a:off x="491932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2" name="Freeform: Shape 167"/>
          <p:cNvSpPr/>
          <p:nvPr/>
        </p:nvSpPr>
        <p:spPr>
          <a:xfrm>
            <a:off x="552762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3" name="Freeform: Shape 167"/>
          <p:cNvSpPr/>
          <p:nvPr/>
        </p:nvSpPr>
        <p:spPr>
          <a:xfrm>
            <a:off x="613592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167"/>
          <p:cNvSpPr/>
          <p:nvPr/>
        </p:nvSpPr>
        <p:spPr>
          <a:xfrm>
            <a:off x="674422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5" name="Freeform: Shape 167"/>
          <p:cNvSpPr/>
          <p:nvPr/>
        </p:nvSpPr>
        <p:spPr>
          <a:xfrm>
            <a:off x="734711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167"/>
          <p:cNvSpPr/>
          <p:nvPr/>
        </p:nvSpPr>
        <p:spPr>
          <a:xfrm>
            <a:off x="7955410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7" name="Freeform: Shape 167"/>
          <p:cNvSpPr/>
          <p:nvPr/>
        </p:nvSpPr>
        <p:spPr>
          <a:xfrm>
            <a:off x="8563708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167"/>
          <p:cNvSpPr/>
          <p:nvPr/>
        </p:nvSpPr>
        <p:spPr>
          <a:xfrm>
            <a:off x="917200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167"/>
          <p:cNvSpPr/>
          <p:nvPr/>
        </p:nvSpPr>
        <p:spPr>
          <a:xfrm>
            <a:off x="10995813" y="5135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0" name="Freeform: Shape 167"/>
          <p:cNvSpPr/>
          <p:nvPr/>
        </p:nvSpPr>
        <p:spPr>
          <a:xfrm>
            <a:off x="10383196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1" name="Freeform: Shape 167"/>
          <p:cNvSpPr/>
          <p:nvPr/>
        </p:nvSpPr>
        <p:spPr>
          <a:xfrm>
            <a:off x="10991494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2" name="Freeform: Shape 167"/>
          <p:cNvSpPr/>
          <p:nvPr/>
        </p:nvSpPr>
        <p:spPr>
          <a:xfrm>
            <a:off x="11599792" y="5862187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159"/>
          <p:cNvSpPr/>
          <p:nvPr/>
        </p:nvSpPr>
        <p:spPr>
          <a:xfrm>
            <a:off x="5834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159"/>
          <p:cNvSpPr/>
          <p:nvPr/>
        </p:nvSpPr>
        <p:spPr>
          <a:xfrm>
            <a:off x="66664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7" name="Freeform: Shape 159"/>
          <p:cNvSpPr/>
          <p:nvPr/>
        </p:nvSpPr>
        <p:spPr>
          <a:xfrm>
            <a:off x="127494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159"/>
          <p:cNvSpPr/>
          <p:nvPr/>
        </p:nvSpPr>
        <p:spPr>
          <a:xfrm>
            <a:off x="188324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9" name="Freeform: Shape 159"/>
          <p:cNvSpPr/>
          <p:nvPr/>
        </p:nvSpPr>
        <p:spPr>
          <a:xfrm>
            <a:off x="2486134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159"/>
          <p:cNvSpPr/>
          <p:nvPr/>
        </p:nvSpPr>
        <p:spPr>
          <a:xfrm>
            <a:off x="3094432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1" name="Freeform: Shape 159"/>
          <p:cNvSpPr/>
          <p:nvPr/>
        </p:nvSpPr>
        <p:spPr>
          <a:xfrm>
            <a:off x="3702730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2" name="Freeform: Shape 159"/>
          <p:cNvSpPr/>
          <p:nvPr/>
        </p:nvSpPr>
        <p:spPr>
          <a:xfrm>
            <a:off x="431102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3" name="Freeform: Shape 159"/>
          <p:cNvSpPr/>
          <p:nvPr/>
        </p:nvSpPr>
        <p:spPr>
          <a:xfrm>
            <a:off x="4919326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4" name="Freeform: Shape 159"/>
          <p:cNvSpPr/>
          <p:nvPr/>
        </p:nvSpPr>
        <p:spPr>
          <a:xfrm>
            <a:off x="10361116" y="23231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159"/>
          <p:cNvSpPr/>
          <p:nvPr/>
        </p:nvSpPr>
        <p:spPr>
          <a:xfrm>
            <a:off x="613592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159"/>
          <p:cNvSpPr/>
          <p:nvPr/>
        </p:nvSpPr>
        <p:spPr>
          <a:xfrm>
            <a:off x="674422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159"/>
          <p:cNvSpPr/>
          <p:nvPr/>
        </p:nvSpPr>
        <p:spPr>
          <a:xfrm>
            <a:off x="7347112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8" name="Freeform: Shape 159"/>
          <p:cNvSpPr/>
          <p:nvPr/>
        </p:nvSpPr>
        <p:spPr>
          <a:xfrm>
            <a:off x="7955410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159"/>
          <p:cNvSpPr/>
          <p:nvPr/>
        </p:nvSpPr>
        <p:spPr>
          <a:xfrm>
            <a:off x="8563708" y="648713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0" name="Freeform: Shape 159"/>
          <p:cNvSpPr/>
          <p:nvPr/>
        </p:nvSpPr>
        <p:spPr>
          <a:xfrm>
            <a:off x="9172006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1" name="Freeform: Shape 159"/>
          <p:cNvSpPr/>
          <p:nvPr/>
        </p:nvSpPr>
        <p:spPr>
          <a:xfrm>
            <a:off x="9774898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159"/>
          <p:cNvSpPr/>
          <p:nvPr/>
        </p:nvSpPr>
        <p:spPr>
          <a:xfrm>
            <a:off x="10383196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3" name="Freeform: Shape 159"/>
          <p:cNvSpPr/>
          <p:nvPr/>
        </p:nvSpPr>
        <p:spPr>
          <a:xfrm>
            <a:off x="10991494" y="648713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4" name="Freeform: Shape 159"/>
          <p:cNvSpPr/>
          <p:nvPr/>
        </p:nvSpPr>
        <p:spPr>
          <a:xfrm>
            <a:off x="11599792" y="648713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461900">
              <a:alpha val="30000"/>
            </a:srgbClr>
          </a:solidFill>
          <a:ln w="0">
            <a:solidFill>
              <a:srgbClr val="461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6" name="Freeform: Shape 167"/>
          <p:cNvSpPr/>
          <p:nvPr/>
        </p:nvSpPr>
        <p:spPr>
          <a:xfrm>
            <a:off x="5834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7" name="Freeform: Shape 167"/>
          <p:cNvSpPr/>
          <p:nvPr/>
        </p:nvSpPr>
        <p:spPr>
          <a:xfrm>
            <a:off x="66664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8" name="Freeform: Shape 167"/>
          <p:cNvSpPr/>
          <p:nvPr/>
        </p:nvSpPr>
        <p:spPr>
          <a:xfrm>
            <a:off x="127494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9" name="Freeform: Shape 167"/>
          <p:cNvSpPr/>
          <p:nvPr/>
        </p:nvSpPr>
        <p:spPr>
          <a:xfrm>
            <a:off x="188324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0" name="Freeform: Shape 167"/>
          <p:cNvSpPr/>
          <p:nvPr/>
        </p:nvSpPr>
        <p:spPr>
          <a:xfrm>
            <a:off x="248613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1" name="Freeform: Shape 167"/>
          <p:cNvSpPr/>
          <p:nvPr/>
        </p:nvSpPr>
        <p:spPr>
          <a:xfrm>
            <a:off x="309443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2" name="Freeform: Shape 167"/>
          <p:cNvSpPr/>
          <p:nvPr/>
        </p:nvSpPr>
        <p:spPr>
          <a:xfrm>
            <a:off x="370273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3" name="Freeform: Shape 167"/>
          <p:cNvSpPr/>
          <p:nvPr/>
        </p:nvSpPr>
        <p:spPr>
          <a:xfrm>
            <a:off x="431102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4" name="Freeform: Shape 167"/>
          <p:cNvSpPr/>
          <p:nvPr/>
        </p:nvSpPr>
        <p:spPr>
          <a:xfrm>
            <a:off x="491932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5" name="Freeform: Shape 167"/>
          <p:cNvSpPr/>
          <p:nvPr/>
        </p:nvSpPr>
        <p:spPr>
          <a:xfrm>
            <a:off x="5520757" y="28539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6" name="Freeform: Shape 167"/>
          <p:cNvSpPr/>
          <p:nvPr/>
        </p:nvSpPr>
        <p:spPr>
          <a:xfrm>
            <a:off x="613592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7" name="Freeform: Shape 167"/>
          <p:cNvSpPr/>
          <p:nvPr/>
        </p:nvSpPr>
        <p:spPr>
          <a:xfrm>
            <a:off x="674422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8" name="Freeform: Shape 167"/>
          <p:cNvSpPr/>
          <p:nvPr/>
        </p:nvSpPr>
        <p:spPr>
          <a:xfrm>
            <a:off x="734711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9" name="Freeform: Shape 167"/>
          <p:cNvSpPr/>
          <p:nvPr/>
        </p:nvSpPr>
        <p:spPr>
          <a:xfrm>
            <a:off x="7955410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0" name="Freeform: Shape 167"/>
          <p:cNvSpPr/>
          <p:nvPr/>
        </p:nvSpPr>
        <p:spPr>
          <a:xfrm>
            <a:off x="8563708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1" name="Freeform: Shape 167"/>
          <p:cNvSpPr/>
          <p:nvPr/>
        </p:nvSpPr>
        <p:spPr>
          <a:xfrm>
            <a:off x="917200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2" name="Freeform: Shape 167"/>
          <p:cNvSpPr/>
          <p:nvPr/>
        </p:nvSpPr>
        <p:spPr>
          <a:xfrm>
            <a:off x="978030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3" name="Freeform: Shape 167"/>
          <p:cNvSpPr/>
          <p:nvPr/>
        </p:nvSpPr>
        <p:spPr>
          <a:xfrm>
            <a:off x="10383196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4" name="Freeform: Shape 167"/>
          <p:cNvSpPr/>
          <p:nvPr/>
        </p:nvSpPr>
        <p:spPr>
          <a:xfrm>
            <a:off x="10991494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5" name="Freeform: Shape 167"/>
          <p:cNvSpPr/>
          <p:nvPr/>
        </p:nvSpPr>
        <p:spPr>
          <a:xfrm>
            <a:off x="11599792" y="-11036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6" name="Freeform: Shape 159"/>
          <p:cNvSpPr/>
          <p:nvPr/>
        </p:nvSpPr>
        <p:spPr>
          <a:xfrm>
            <a:off x="5834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7" name="Freeform: Shape 159"/>
          <p:cNvSpPr/>
          <p:nvPr/>
        </p:nvSpPr>
        <p:spPr>
          <a:xfrm>
            <a:off x="66664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8" name="Freeform: Shape 159"/>
          <p:cNvSpPr/>
          <p:nvPr/>
        </p:nvSpPr>
        <p:spPr>
          <a:xfrm>
            <a:off x="3089026" y="464930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9" name="Freeform: Shape 159"/>
          <p:cNvSpPr/>
          <p:nvPr/>
        </p:nvSpPr>
        <p:spPr>
          <a:xfrm>
            <a:off x="188324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0" name="Freeform: Shape 159"/>
          <p:cNvSpPr/>
          <p:nvPr/>
        </p:nvSpPr>
        <p:spPr>
          <a:xfrm>
            <a:off x="2486134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1" name="Freeform: Shape 159"/>
          <p:cNvSpPr/>
          <p:nvPr/>
        </p:nvSpPr>
        <p:spPr>
          <a:xfrm>
            <a:off x="3094432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 dirty="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2" name="Freeform: Shape 159"/>
          <p:cNvSpPr/>
          <p:nvPr/>
        </p:nvSpPr>
        <p:spPr>
          <a:xfrm>
            <a:off x="3702730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3" name="Freeform: Shape 159"/>
          <p:cNvSpPr/>
          <p:nvPr/>
        </p:nvSpPr>
        <p:spPr>
          <a:xfrm>
            <a:off x="431102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4" name="Freeform: Shape 159"/>
          <p:cNvSpPr/>
          <p:nvPr/>
        </p:nvSpPr>
        <p:spPr>
          <a:xfrm>
            <a:off x="4919326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5" name="Freeform: Shape 159"/>
          <p:cNvSpPr/>
          <p:nvPr/>
        </p:nvSpPr>
        <p:spPr>
          <a:xfrm>
            <a:off x="5527624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6" name="Freeform: Shape 159"/>
          <p:cNvSpPr/>
          <p:nvPr/>
        </p:nvSpPr>
        <p:spPr>
          <a:xfrm>
            <a:off x="613592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7" name="Freeform: Shape 159"/>
          <p:cNvSpPr/>
          <p:nvPr/>
        </p:nvSpPr>
        <p:spPr>
          <a:xfrm>
            <a:off x="7958113" y="467192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8" name="Freeform: Shape 159"/>
          <p:cNvSpPr/>
          <p:nvPr/>
        </p:nvSpPr>
        <p:spPr>
          <a:xfrm>
            <a:off x="7347112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9" name="Freeform: Shape 159"/>
          <p:cNvSpPr/>
          <p:nvPr/>
        </p:nvSpPr>
        <p:spPr>
          <a:xfrm>
            <a:off x="7955410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0" name="Freeform: Shape 159"/>
          <p:cNvSpPr/>
          <p:nvPr/>
        </p:nvSpPr>
        <p:spPr>
          <a:xfrm>
            <a:off x="8563708" y="51457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1" name="Freeform: Shape 159"/>
          <p:cNvSpPr/>
          <p:nvPr/>
        </p:nvSpPr>
        <p:spPr>
          <a:xfrm>
            <a:off x="9172006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2" name="Freeform: Shape 159"/>
          <p:cNvSpPr/>
          <p:nvPr/>
        </p:nvSpPr>
        <p:spPr>
          <a:xfrm>
            <a:off x="9774898" y="51457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3" name="Freeform: Shape 159"/>
          <p:cNvSpPr/>
          <p:nvPr/>
        </p:nvSpPr>
        <p:spPr>
          <a:xfrm>
            <a:off x="10383196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4" name="Freeform: Shape 159"/>
          <p:cNvSpPr/>
          <p:nvPr/>
        </p:nvSpPr>
        <p:spPr>
          <a:xfrm>
            <a:off x="650029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5" name="Freeform: Shape 159"/>
          <p:cNvSpPr/>
          <p:nvPr/>
        </p:nvSpPr>
        <p:spPr>
          <a:xfrm>
            <a:off x="11599792" y="51457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00000">
              <a:alpha val="30000"/>
            </a:srgbClr>
          </a:solidFill>
          <a:ln w="0">
            <a:solidFill>
              <a:srgbClr val="C0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6" name="Freeform: Shape 167"/>
          <p:cNvSpPr/>
          <p:nvPr/>
        </p:nvSpPr>
        <p:spPr>
          <a:xfrm>
            <a:off x="5834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7" name="Freeform: Shape 167"/>
          <p:cNvSpPr/>
          <p:nvPr/>
        </p:nvSpPr>
        <p:spPr>
          <a:xfrm>
            <a:off x="66664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8" name="Freeform: Shape 167"/>
          <p:cNvSpPr/>
          <p:nvPr/>
        </p:nvSpPr>
        <p:spPr>
          <a:xfrm>
            <a:off x="127494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9" name="Freeform: Shape 167"/>
          <p:cNvSpPr/>
          <p:nvPr/>
        </p:nvSpPr>
        <p:spPr>
          <a:xfrm>
            <a:off x="5520757" y="6483453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0" name="Freeform: Shape 167"/>
          <p:cNvSpPr/>
          <p:nvPr/>
        </p:nvSpPr>
        <p:spPr>
          <a:xfrm>
            <a:off x="248613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167"/>
          <p:cNvSpPr/>
          <p:nvPr/>
        </p:nvSpPr>
        <p:spPr>
          <a:xfrm>
            <a:off x="309443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167"/>
          <p:cNvSpPr/>
          <p:nvPr/>
        </p:nvSpPr>
        <p:spPr>
          <a:xfrm>
            <a:off x="370273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167"/>
          <p:cNvSpPr/>
          <p:nvPr/>
        </p:nvSpPr>
        <p:spPr>
          <a:xfrm>
            <a:off x="431102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167"/>
          <p:cNvSpPr/>
          <p:nvPr/>
        </p:nvSpPr>
        <p:spPr>
          <a:xfrm>
            <a:off x="491932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167"/>
          <p:cNvSpPr/>
          <p:nvPr/>
        </p:nvSpPr>
        <p:spPr>
          <a:xfrm>
            <a:off x="552762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167"/>
          <p:cNvSpPr/>
          <p:nvPr/>
        </p:nvSpPr>
        <p:spPr>
          <a:xfrm>
            <a:off x="613592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167"/>
          <p:cNvSpPr/>
          <p:nvPr/>
        </p:nvSpPr>
        <p:spPr>
          <a:xfrm>
            <a:off x="6744220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167"/>
          <p:cNvSpPr/>
          <p:nvPr/>
        </p:nvSpPr>
        <p:spPr>
          <a:xfrm>
            <a:off x="734711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167"/>
          <p:cNvSpPr/>
          <p:nvPr/>
        </p:nvSpPr>
        <p:spPr>
          <a:xfrm>
            <a:off x="10995813" y="405687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167"/>
          <p:cNvSpPr/>
          <p:nvPr/>
        </p:nvSpPr>
        <p:spPr>
          <a:xfrm>
            <a:off x="8563708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167"/>
          <p:cNvSpPr/>
          <p:nvPr/>
        </p:nvSpPr>
        <p:spPr>
          <a:xfrm>
            <a:off x="917200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167"/>
          <p:cNvSpPr/>
          <p:nvPr/>
        </p:nvSpPr>
        <p:spPr>
          <a:xfrm>
            <a:off x="978030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167"/>
          <p:cNvSpPr/>
          <p:nvPr/>
        </p:nvSpPr>
        <p:spPr>
          <a:xfrm>
            <a:off x="10383196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167"/>
          <p:cNvSpPr/>
          <p:nvPr/>
        </p:nvSpPr>
        <p:spPr>
          <a:xfrm>
            <a:off x="10991494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167"/>
          <p:cNvSpPr/>
          <p:nvPr/>
        </p:nvSpPr>
        <p:spPr>
          <a:xfrm>
            <a:off x="11599792" y="109027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159"/>
          <p:cNvSpPr/>
          <p:nvPr/>
        </p:nvSpPr>
        <p:spPr>
          <a:xfrm>
            <a:off x="5834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159"/>
          <p:cNvSpPr/>
          <p:nvPr/>
        </p:nvSpPr>
        <p:spPr>
          <a:xfrm>
            <a:off x="66664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159"/>
          <p:cNvSpPr/>
          <p:nvPr/>
        </p:nvSpPr>
        <p:spPr>
          <a:xfrm>
            <a:off x="127494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159"/>
          <p:cNvSpPr/>
          <p:nvPr/>
        </p:nvSpPr>
        <p:spPr>
          <a:xfrm>
            <a:off x="188324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159"/>
          <p:cNvSpPr/>
          <p:nvPr/>
        </p:nvSpPr>
        <p:spPr>
          <a:xfrm>
            <a:off x="2486134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159"/>
          <p:cNvSpPr/>
          <p:nvPr/>
        </p:nvSpPr>
        <p:spPr>
          <a:xfrm>
            <a:off x="3094432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159"/>
          <p:cNvSpPr/>
          <p:nvPr/>
        </p:nvSpPr>
        <p:spPr>
          <a:xfrm>
            <a:off x="3702730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159"/>
          <p:cNvSpPr/>
          <p:nvPr/>
        </p:nvSpPr>
        <p:spPr>
          <a:xfrm>
            <a:off x="431102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159"/>
          <p:cNvSpPr/>
          <p:nvPr/>
        </p:nvSpPr>
        <p:spPr>
          <a:xfrm>
            <a:off x="7344409" y="406108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159"/>
          <p:cNvSpPr/>
          <p:nvPr/>
        </p:nvSpPr>
        <p:spPr>
          <a:xfrm>
            <a:off x="552762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6" name="Freeform: Shape 159"/>
          <p:cNvSpPr/>
          <p:nvPr/>
        </p:nvSpPr>
        <p:spPr>
          <a:xfrm>
            <a:off x="613592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7" name="Freeform: Shape 159"/>
          <p:cNvSpPr/>
          <p:nvPr/>
        </p:nvSpPr>
        <p:spPr>
          <a:xfrm>
            <a:off x="674422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8" name="Freeform: Shape 159"/>
          <p:cNvSpPr/>
          <p:nvPr/>
        </p:nvSpPr>
        <p:spPr>
          <a:xfrm>
            <a:off x="7347112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159"/>
          <p:cNvSpPr/>
          <p:nvPr/>
        </p:nvSpPr>
        <p:spPr>
          <a:xfrm>
            <a:off x="7955410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159"/>
          <p:cNvSpPr/>
          <p:nvPr/>
        </p:nvSpPr>
        <p:spPr>
          <a:xfrm>
            <a:off x="8563708" y="171521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159"/>
          <p:cNvSpPr/>
          <p:nvPr/>
        </p:nvSpPr>
        <p:spPr>
          <a:xfrm>
            <a:off x="9172006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159"/>
          <p:cNvSpPr/>
          <p:nvPr/>
        </p:nvSpPr>
        <p:spPr>
          <a:xfrm>
            <a:off x="9774898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159"/>
          <p:cNvSpPr/>
          <p:nvPr/>
        </p:nvSpPr>
        <p:spPr>
          <a:xfrm>
            <a:off x="10383196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159"/>
          <p:cNvSpPr/>
          <p:nvPr/>
        </p:nvSpPr>
        <p:spPr>
          <a:xfrm>
            <a:off x="10991494" y="1715212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159"/>
          <p:cNvSpPr/>
          <p:nvPr/>
        </p:nvSpPr>
        <p:spPr>
          <a:xfrm>
            <a:off x="11599792" y="171521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67"/>
          <p:cNvSpPr/>
          <p:nvPr/>
        </p:nvSpPr>
        <p:spPr>
          <a:xfrm>
            <a:off x="5834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67"/>
          <p:cNvSpPr/>
          <p:nvPr/>
        </p:nvSpPr>
        <p:spPr>
          <a:xfrm>
            <a:off x="66664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67"/>
          <p:cNvSpPr/>
          <p:nvPr/>
        </p:nvSpPr>
        <p:spPr>
          <a:xfrm>
            <a:off x="127494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9" name="Freeform: Shape 167"/>
          <p:cNvSpPr/>
          <p:nvPr/>
        </p:nvSpPr>
        <p:spPr>
          <a:xfrm>
            <a:off x="188324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0" name="Freeform: Shape 167"/>
          <p:cNvSpPr/>
          <p:nvPr/>
        </p:nvSpPr>
        <p:spPr>
          <a:xfrm>
            <a:off x="248613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167"/>
          <p:cNvSpPr/>
          <p:nvPr/>
        </p:nvSpPr>
        <p:spPr>
          <a:xfrm>
            <a:off x="309443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67"/>
          <p:cNvSpPr/>
          <p:nvPr/>
        </p:nvSpPr>
        <p:spPr>
          <a:xfrm>
            <a:off x="370273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67"/>
          <p:cNvSpPr/>
          <p:nvPr/>
        </p:nvSpPr>
        <p:spPr>
          <a:xfrm>
            <a:off x="431102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67"/>
          <p:cNvSpPr/>
          <p:nvPr/>
        </p:nvSpPr>
        <p:spPr>
          <a:xfrm>
            <a:off x="491932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167"/>
          <p:cNvSpPr/>
          <p:nvPr/>
        </p:nvSpPr>
        <p:spPr>
          <a:xfrm>
            <a:off x="552762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167"/>
          <p:cNvSpPr/>
          <p:nvPr/>
        </p:nvSpPr>
        <p:spPr>
          <a:xfrm>
            <a:off x="613592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167"/>
          <p:cNvSpPr/>
          <p:nvPr/>
        </p:nvSpPr>
        <p:spPr>
          <a:xfrm>
            <a:off x="674422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8" name="Freeform: Shape 167"/>
          <p:cNvSpPr/>
          <p:nvPr/>
        </p:nvSpPr>
        <p:spPr>
          <a:xfrm>
            <a:off x="734711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9" name="Freeform: Shape 167"/>
          <p:cNvSpPr/>
          <p:nvPr/>
        </p:nvSpPr>
        <p:spPr>
          <a:xfrm>
            <a:off x="7955410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67"/>
          <p:cNvSpPr/>
          <p:nvPr/>
        </p:nvSpPr>
        <p:spPr>
          <a:xfrm>
            <a:off x="8563708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67"/>
          <p:cNvSpPr/>
          <p:nvPr/>
        </p:nvSpPr>
        <p:spPr>
          <a:xfrm>
            <a:off x="9172006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167"/>
          <p:cNvSpPr/>
          <p:nvPr/>
        </p:nvSpPr>
        <p:spPr>
          <a:xfrm>
            <a:off x="978030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167"/>
          <p:cNvSpPr/>
          <p:nvPr/>
        </p:nvSpPr>
        <p:spPr>
          <a:xfrm>
            <a:off x="6741672" y="527800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167"/>
          <p:cNvSpPr/>
          <p:nvPr/>
        </p:nvSpPr>
        <p:spPr>
          <a:xfrm>
            <a:off x="10991494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167"/>
          <p:cNvSpPr/>
          <p:nvPr/>
        </p:nvSpPr>
        <p:spPr>
          <a:xfrm>
            <a:off x="11599792" y="227759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159"/>
          <p:cNvSpPr/>
          <p:nvPr/>
        </p:nvSpPr>
        <p:spPr>
          <a:xfrm>
            <a:off x="5834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159"/>
          <p:cNvSpPr/>
          <p:nvPr/>
        </p:nvSpPr>
        <p:spPr>
          <a:xfrm>
            <a:off x="66664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159"/>
          <p:cNvSpPr/>
          <p:nvPr/>
        </p:nvSpPr>
        <p:spPr>
          <a:xfrm>
            <a:off x="127494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159"/>
          <p:cNvSpPr/>
          <p:nvPr/>
        </p:nvSpPr>
        <p:spPr>
          <a:xfrm>
            <a:off x="188324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159"/>
          <p:cNvSpPr/>
          <p:nvPr/>
        </p:nvSpPr>
        <p:spPr>
          <a:xfrm>
            <a:off x="2486134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159"/>
          <p:cNvSpPr/>
          <p:nvPr/>
        </p:nvSpPr>
        <p:spPr>
          <a:xfrm>
            <a:off x="3094432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59"/>
          <p:cNvSpPr/>
          <p:nvPr/>
        </p:nvSpPr>
        <p:spPr>
          <a:xfrm>
            <a:off x="3702730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59"/>
          <p:cNvSpPr/>
          <p:nvPr/>
        </p:nvSpPr>
        <p:spPr>
          <a:xfrm>
            <a:off x="431102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59"/>
          <p:cNvSpPr/>
          <p:nvPr/>
        </p:nvSpPr>
        <p:spPr>
          <a:xfrm>
            <a:off x="4919326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159"/>
          <p:cNvSpPr/>
          <p:nvPr/>
        </p:nvSpPr>
        <p:spPr>
          <a:xfrm>
            <a:off x="5511091" y="-7589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59"/>
          <p:cNvSpPr/>
          <p:nvPr/>
        </p:nvSpPr>
        <p:spPr>
          <a:xfrm>
            <a:off x="613592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59"/>
          <p:cNvSpPr/>
          <p:nvPr/>
        </p:nvSpPr>
        <p:spPr>
          <a:xfrm>
            <a:off x="674422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59"/>
          <p:cNvSpPr/>
          <p:nvPr/>
        </p:nvSpPr>
        <p:spPr>
          <a:xfrm>
            <a:off x="7347112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159"/>
          <p:cNvSpPr/>
          <p:nvPr/>
        </p:nvSpPr>
        <p:spPr>
          <a:xfrm>
            <a:off x="7955410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59"/>
          <p:cNvSpPr/>
          <p:nvPr/>
        </p:nvSpPr>
        <p:spPr>
          <a:xfrm>
            <a:off x="8563708" y="290253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59"/>
          <p:cNvSpPr/>
          <p:nvPr/>
        </p:nvSpPr>
        <p:spPr>
          <a:xfrm>
            <a:off x="9172006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59"/>
          <p:cNvSpPr/>
          <p:nvPr/>
        </p:nvSpPr>
        <p:spPr>
          <a:xfrm>
            <a:off x="9774898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159"/>
          <p:cNvSpPr/>
          <p:nvPr/>
        </p:nvSpPr>
        <p:spPr>
          <a:xfrm>
            <a:off x="10383196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159"/>
          <p:cNvSpPr/>
          <p:nvPr/>
        </p:nvSpPr>
        <p:spPr>
          <a:xfrm>
            <a:off x="10991494" y="290253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159"/>
          <p:cNvSpPr/>
          <p:nvPr/>
        </p:nvSpPr>
        <p:spPr>
          <a:xfrm>
            <a:off x="11599792" y="290253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2">
              <a:alpha val="30000"/>
            </a:schemeClr>
          </a:solidFill>
          <a:ln w="0">
            <a:solidFill>
              <a:schemeClr val="accent2">
                <a:lumMod val="75000"/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67"/>
          <p:cNvSpPr/>
          <p:nvPr/>
        </p:nvSpPr>
        <p:spPr>
          <a:xfrm>
            <a:off x="11599792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159"/>
          <p:cNvSpPr/>
          <p:nvPr/>
        </p:nvSpPr>
        <p:spPr>
          <a:xfrm>
            <a:off x="11599792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19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6" name="Freeform: Shape 167"/>
          <p:cNvSpPr/>
          <p:nvPr/>
        </p:nvSpPr>
        <p:spPr>
          <a:xfrm>
            <a:off x="10991494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7" name="Freeform: Shape 167"/>
          <p:cNvSpPr/>
          <p:nvPr/>
        </p:nvSpPr>
        <p:spPr>
          <a:xfrm>
            <a:off x="10383196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8" name="Freeform: Shape 167"/>
          <p:cNvSpPr/>
          <p:nvPr/>
        </p:nvSpPr>
        <p:spPr>
          <a:xfrm>
            <a:off x="9774898" y="4652056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9" name="Freeform: Shape 167"/>
          <p:cNvSpPr/>
          <p:nvPr/>
        </p:nvSpPr>
        <p:spPr>
          <a:xfrm>
            <a:off x="9172006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0" name="Freeform: Shape 167"/>
          <p:cNvSpPr/>
          <p:nvPr/>
        </p:nvSpPr>
        <p:spPr>
          <a:xfrm>
            <a:off x="8563708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1" name="Freeform: Shape 167"/>
          <p:cNvSpPr/>
          <p:nvPr/>
        </p:nvSpPr>
        <p:spPr>
          <a:xfrm>
            <a:off x="6741672" y="47382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2" name="Freeform: Shape 167"/>
          <p:cNvSpPr/>
          <p:nvPr/>
        </p:nvSpPr>
        <p:spPr>
          <a:xfrm>
            <a:off x="7347112" y="4652055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3" name="Freeform: Shape 167"/>
          <p:cNvSpPr/>
          <p:nvPr/>
        </p:nvSpPr>
        <p:spPr>
          <a:xfrm>
            <a:off x="673881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4" name="Freeform: Shape 167"/>
          <p:cNvSpPr/>
          <p:nvPr/>
        </p:nvSpPr>
        <p:spPr>
          <a:xfrm>
            <a:off x="613051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5" name="Freeform: Shape 167"/>
          <p:cNvSpPr/>
          <p:nvPr/>
        </p:nvSpPr>
        <p:spPr>
          <a:xfrm>
            <a:off x="552221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6" name="Freeform: Shape 167"/>
          <p:cNvSpPr/>
          <p:nvPr/>
        </p:nvSpPr>
        <p:spPr>
          <a:xfrm>
            <a:off x="491392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7" name="Freeform: Shape 167"/>
          <p:cNvSpPr/>
          <p:nvPr/>
        </p:nvSpPr>
        <p:spPr>
          <a:xfrm>
            <a:off x="430562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8" name="Freeform: Shape 167"/>
          <p:cNvSpPr/>
          <p:nvPr/>
        </p:nvSpPr>
        <p:spPr>
          <a:xfrm>
            <a:off x="369732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9" name="Freeform: Shape 167"/>
          <p:cNvSpPr/>
          <p:nvPr/>
        </p:nvSpPr>
        <p:spPr>
          <a:xfrm>
            <a:off x="1883242" y="3476009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0" name="Freeform: Shape 167"/>
          <p:cNvSpPr/>
          <p:nvPr/>
        </p:nvSpPr>
        <p:spPr>
          <a:xfrm>
            <a:off x="2480728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1" name="Freeform: Shape 167"/>
          <p:cNvSpPr/>
          <p:nvPr/>
        </p:nvSpPr>
        <p:spPr>
          <a:xfrm>
            <a:off x="1872430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2" name="Freeform: Shape 167"/>
          <p:cNvSpPr/>
          <p:nvPr/>
        </p:nvSpPr>
        <p:spPr>
          <a:xfrm>
            <a:off x="1264132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3" name="Freeform: Shape 167"/>
          <p:cNvSpPr/>
          <p:nvPr/>
        </p:nvSpPr>
        <p:spPr>
          <a:xfrm>
            <a:off x="655834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4" name="Freeform: Shape 167"/>
          <p:cNvSpPr/>
          <p:nvPr/>
        </p:nvSpPr>
        <p:spPr>
          <a:xfrm>
            <a:off x="47536" y="4629432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5" name="Freeform: Shape 159"/>
          <p:cNvSpPr/>
          <p:nvPr/>
        </p:nvSpPr>
        <p:spPr>
          <a:xfrm>
            <a:off x="10995813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6" name="Freeform: Shape 159"/>
          <p:cNvSpPr/>
          <p:nvPr/>
        </p:nvSpPr>
        <p:spPr>
          <a:xfrm>
            <a:off x="10378877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7" name="Freeform: Shape 159"/>
          <p:cNvSpPr/>
          <p:nvPr/>
        </p:nvSpPr>
        <p:spPr>
          <a:xfrm>
            <a:off x="9774898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8" name="Freeform: Shape 159"/>
          <p:cNvSpPr/>
          <p:nvPr/>
        </p:nvSpPr>
        <p:spPr>
          <a:xfrm>
            <a:off x="9170919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9" name="Freeform: Shape 159"/>
          <p:cNvSpPr/>
          <p:nvPr/>
        </p:nvSpPr>
        <p:spPr>
          <a:xfrm>
            <a:off x="8566940" y="5285666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0" name="Freeform: Shape 159"/>
          <p:cNvSpPr/>
          <p:nvPr/>
        </p:nvSpPr>
        <p:spPr>
          <a:xfrm>
            <a:off x="7950004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1" name="Freeform: Shape 159"/>
          <p:cNvSpPr/>
          <p:nvPr/>
        </p:nvSpPr>
        <p:spPr>
          <a:xfrm>
            <a:off x="7346025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2" name="Freeform: Shape 159"/>
          <p:cNvSpPr/>
          <p:nvPr/>
        </p:nvSpPr>
        <p:spPr>
          <a:xfrm>
            <a:off x="7958113" y="110886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3" name="Freeform: Shape 159"/>
          <p:cNvSpPr/>
          <p:nvPr/>
        </p:nvSpPr>
        <p:spPr>
          <a:xfrm>
            <a:off x="6137693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4" name="Freeform: Shape 159"/>
          <p:cNvSpPr/>
          <p:nvPr/>
        </p:nvSpPr>
        <p:spPr>
          <a:xfrm>
            <a:off x="5520757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5" name="Freeform: Shape 159"/>
          <p:cNvSpPr/>
          <p:nvPr/>
        </p:nvSpPr>
        <p:spPr>
          <a:xfrm>
            <a:off x="4916778" y="5259653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6" name="Freeform: Shape 159"/>
          <p:cNvSpPr/>
          <p:nvPr/>
        </p:nvSpPr>
        <p:spPr>
          <a:xfrm>
            <a:off x="4312799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7" name="Freeform: Shape 159"/>
          <p:cNvSpPr/>
          <p:nvPr/>
        </p:nvSpPr>
        <p:spPr>
          <a:xfrm>
            <a:off x="3708820" y="527699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8" name="Freeform: Shape 159"/>
          <p:cNvSpPr/>
          <p:nvPr/>
        </p:nvSpPr>
        <p:spPr>
          <a:xfrm>
            <a:off x="3091884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9" name="Freeform: Shape 159"/>
          <p:cNvSpPr/>
          <p:nvPr/>
        </p:nvSpPr>
        <p:spPr>
          <a:xfrm>
            <a:off x="2487905" y="5268324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0" name="Freeform: Shape 159"/>
          <p:cNvSpPr/>
          <p:nvPr/>
        </p:nvSpPr>
        <p:spPr>
          <a:xfrm>
            <a:off x="1883242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1" name="Freeform: Shape 159"/>
          <p:cNvSpPr/>
          <p:nvPr/>
        </p:nvSpPr>
        <p:spPr>
          <a:xfrm>
            <a:off x="1279263" y="527443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2" name="Freeform: Shape 159"/>
          <p:cNvSpPr/>
          <p:nvPr/>
        </p:nvSpPr>
        <p:spPr>
          <a:xfrm>
            <a:off x="662327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3" name="Freeform: Shape 159"/>
          <p:cNvSpPr/>
          <p:nvPr/>
        </p:nvSpPr>
        <p:spPr>
          <a:xfrm>
            <a:off x="58348" y="526576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>
              <a:alpha val="30000"/>
            </a:srgbClr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4" name="Freeform: Shape 167"/>
          <p:cNvSpPr/>
          <p:nvPr/>
        </p:nvSpPr>
        <p:spPr>
          <a:xfrm>
            <a:off x="5294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5" name="Freeform: Shape 167"/>
          <p:cNvSpPr/>
          <p:nvPr/>
        </p:nvSpPr>
        <p:spPr>
          <a:xfrm>
            <a:off x="66124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6" name="Freeform: Shape 167"/>
          <p:cNvSpPr/>
          <p:nvPr/>
        </p:nvSpPr>
        <p:spPr>
          <a:xfrm>
            <a:off x="126953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7" name="Freeform: Shape 167"/>
          <p:cNvSpPr/>
          <p:nvPr/>
        </p:nvSpPr>
        <p:spPr>
          <a:xfrm>
            <a:off x="4924732" y="1693241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8" name="Freeform: Shape 167"/>
          <p:cNvSpPr/>
          <p:nvPr/>
        </p:nvSpPr>
        <p:spPr>
          <a:xfrm>
            <a:off x="248072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9" name="Freeform: Shape 167"/>
          <p:cNvSpPr/>
          <p:nvPr/>
        </p:nvSpPr>
        <p:spPr>
          <a:xfrm>
            <a:off x="308902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1" name="Freeform: Shape 167"/>
          <p:cNvSpPr/>
          <p:nvPr/>
        </p:nvSpPr>
        <p:spPr>
          <a:xfrm>
            <a:off x="430562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2" name="Freeform: Shape 167"/>
          <p:cNvSpPr/>
          <p:nvPr/>
        </p:nvSpPr>
        <p:spPr>
          <a:xfrm>
            <a:off x="491392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3" name="Freeform: Shape 167"/>
          <p:cNvSpPr/>
          <p:nvPr/>
        </p:nvSpPr>
        <p:spPr>
          <a:xfrm>
            <a:off x="552221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4" name="Freeform: Shape 167"/>
          <p:cNvSpPr/>
          <p:nvPr/>
        </p:nvSpPr>
        <p:spPr>
          <a:xfrm>
            <a:off x="613051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5" name="Freeform: Shape 167"/>
          <p:cNvSpPr/>
          <p:nvPr/>
        </p:nvSpPr>
        <p:spPr>
          <a:xfrm>
            <a:off x="673881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6" name="Freeform: Shape 167"/>
          <p:cNvSpPr/>
          <p:nvPr/>
        </p:nvSpPr>
        <p:spPr>
          <a:xfrm>
            <a:off x="734170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7" name="Freeform: Shape 167"/>
          <p:cNvSpPr/>
          <p:nvPr/>
        </p:nvSpPr>
        <p:spPr>
          <a:xfrm>
            <a:off x="7950004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8" name="Freeform: Shape 167"/>
          <p:cNvSpPr/>
          <p:nvPr/>
        </p:nvSpPr>
        <p:spPr>
          <a:xfrm>
            <a:off x="8558302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9" name="Freeform: Shape 167"/>
          <p:cNvSpPr/>
          <p:nvPr/>
        </p:nvSpPr>
        <p:spPr>
          <a:xfrm>
            <a:off x="916660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0" name="Freeform: Shape 167"/>
          <p:cNvSpPr/>
          <p:nvPr/>
        </p:nvSpPr>
        <p:spPr>
          <a:xfrm>
            <a:off x="977489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1" name="Freeform: Shape 167"/>
          <p:cNvSpPr/>
          <p:nvPr/>
        </p:nvSpPr>
        <p:spPr>
          <a:xfrm>
            <a:off x="10377790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2" name="Freeform: Shape 167"/>
          <p:cNvSpPr/>
          <p:nvPr/>
        </p:nvSpPr>
        <p:spPr>
          <a:xfrm>
            <a:off x="10986088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3" name="Freeform: Shape 167"/>
          <p:cNvSpPr/>
          <p:nvPr/>
        </p:nvSpPr>
        <p:spPr>
          <a:xfrm>
            <a:off x="11594386" y="3439360"/>
            <a:ext cx="52884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4" name="Freeform: Shape 159"/>
          <p:cNvSpPr/>
          <p:nvPr/>
        </p:nvSpPr>
        <p:spPr>
          <a:xfrm>
            <a:off x="5294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5" name="Freeform: Shape 159"/>
          <p:cNvSpPr/>
          <p:nvPr/>
        </p:nvSpPr>
        <p:spPr>
          <a:xfrm>
            <a:off x="66124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6" name="Freeform: Shape 159"/>
          <p:cNvSpPr/>
          <p:nvPr/>
        </p:nvSpPr>
        <p:spPr>
          <a:xfrm>
            <a:off x="126953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7" name="Freeform: Shape 159"/>
          <p:cNvSpPr/>
          <p:nvPr/>
        </p:nvSpPr>
        <p:spPr>
          <a:xfrm>
            <a:off x="187783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8" name="Freeform: Shape 159"/>
          <p:cNvSpPr/>
          <p:nvPr/>
        </p:nvSpPr>
        <p:spPr>
          <a:xfrm>
            <a:off x="2480728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9" name="Freeform: Shape 159"/>
          <p:cNvSpPr/>
          <p:nvPr/>
        </p:nvSpPr>
        <p:spPr>
          <a:xfrm>
            <a:off x="3089026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0" name="Freeform: Shape 159"/>
          <p:cNvSpPr/>
          <p:nvPr/>
        </p:nvSpPr>
        <p:spPr>
          <a:xfrm>
            <a:off x="3697324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1" name="Freeform: Shape 159"/>
          <p:cNvSpPr/>
          <p:nvPr/>
        </p:nvSpPr>
        <p:spPr>
          <a:xfrm>
            <a:off x="430562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2" name="Freeform: Shape 159"/>
          <p:cNvSpPr/>
          <p:nvPr/>
        </p:nvSpPr>
        <p:spPr>
          <a:xfrm>
            <a:off x="1867396" y="1119647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3" name="Freeform: Shape 159"/>
          <p:cNvSpPr/>
          <p:nvPr/>
        </p:nvSpPr>
        <p:spPr>
          <a:xfrm>
            <a:off x="5522218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4" name="Freeform: Shape 159"/>
          <p:cNvSpPr/>
          <p:nvPr/>
        </p:nvSpPr>
        <p:spPr>
          <a:xfrm>
            <a:off x="6130516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5" name="Freeform: Shape 159"/>
          <p:cNvSpPr/>
          <p:nvPr/>
        </p:nvSpPr>
        <p:spPr>
          <a:xfrm>
            <a:off x="673881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6" name="Freeform: Shape 159"/>
          <p:cNvSpPr/>
          <p:nvPr/>
        </p:nvSpPr>
        <p:spPr>
          <a:xfrm>
            <a:off x="1272241" y="534455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7" name="Freeform: Shape 159"/>
          <p:cNvSpPr/>
          <p:nvPr/>
        </p:nvSpPr>
        <p:spPr>
          <a:xfrm>
            <a:off x="7950004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8" name="Freeform: Shape 159"/>
          <p:cNvSpPr/>
          <p:nvPr/>
        </p:nvSpPr>
        <p:spPr>
          <a:xfrm>
            <a:off x="8558302" y="4064301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9" name="Freeform: Shape 159"/>
          <p:cNvSpPr/>
          <p:nvPr/>
        </p:nvSpPr>
        <p:spPr>
          <a:xfrm>
            <a:off x="9166600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0" name="Freeform: Shape 159"/>
          <p:cNvSpPr/>
          <p:nvPr/>
        </p:nvSpPr>
        <p:spPr>
          <a:xfrm>
            <a:off x="9769492" y="4064300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1" name="Freeform: Shape 159"/>
          <p:cNvSpPr/>
          <p:nvPr/>
        </p:nvSpPr>
        <p:spPr>
          <a:xfrm>
            <a:off x="10377790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2" name="Freeform: Shape 159"/>
          <p:cNvSpPr/>
          <p:nvPr/>
        </p:nvSpPr>
        <p:spPr>
          <a:xfrm>
            <a:off x="9780304" y="5877488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3" name="Freeform: Shape 159"/>
          <p:cNvSpPr/>
          <p:nvPr/>
        </p:nvSpPr>
        <p:spPr>
          <a:xfrm>
            <a:off x="11594386" y="406429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1CF24">
              <a:alpha val="29804"/>
            </a:srgbClr>
          </a:solidFill>
          <a:ln w="0">
            <a:solidFill>
              <a:srgbClr val="C1CF24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5" name="Freeform: Shape 159"/>
          <p:cNvSpPr/>
          <p:nvPr/>
        </p:nvSpPr>
        <p:spPr>
          <a:xfrm>
            <a:off x="3708820" y="3491169"/>
            <a:ext cx="528840" cy="48873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5526">
              <a:alpha val="29804"/>
            </a:srgbClr>
          </a:solidFill>
          <a:ln w="0">
            <a:solidFill>
              <a:srgbClr val="FF552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Title 573"/>
          <p:cNvSpPr>
            <a:spLocks noGrp="1"/>
          </p:cNvSpPr>
          <p:nvPr>
            <p:ph type="ctrTitle"/>
          </p:nvPr>
        </p:nvSpPr>
        <p:spPr>
          <a:xfrm>
            <a:off x="2828148" y="1563070"/>
            <a:ext cx="9144000" cy="2387600"/>
          </a:xfrm>
        </p:spPr>
        <p:txBody>
          <a:bodyPr/>
          <a:lstStyle/>
          <a:p>
            <a:pPr algn="r"/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Efeito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do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distúrbio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nas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estratégias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</a:t>
            </a: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vida</a:t>
            </a:r>
            <a:endParaRPr lang="en-US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7" name="Subtitle 574"/>
          <p:cNvSpPr>
            <a:spLocks noGrp="1"/>
          </p:cNvSpPr>
          <p:nvPr>
            <p:ph type="subTitle" idx="1"/>
          </p:nvPr>
        </p:nvSpPr>
        <p:spPr>
          <a:xfrm>
            <a:off x="6584256" y="4084250"/>
            <a:ext cx="5387892" cy="1655762"/>
          </a:xfrm>
        </p:spPr>
        <p:txBody>
          <a:bodyPr>
            <a:normAutofit/>
          </a:bodyPr>
          <a:lstStyle/>
          <a:p>
            <a:pPr algn="r"/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Dinâmicas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ecológicas</a:t>
            </a:r>
            <a:r>
              <a:rPr lang="en-US" sz="2800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e </a:t>
            </a:r>
            <a:r>
              <a:rPr lang="en-US" sz="2800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evolutivas</a:t>
            </a:r>
            <a:endParaRPr lang="en-US" sz="2800" b="1" cap="small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  <p:sp>
        <p:nvSpPr>
          <p:cNvPr id="258" name="Subtitle 574"/>
          <p:cNvSpPr txBox="1">
            <a:spLocks/>
          </p:cNvSpPr>
          <p:nvPr/>
        </p:nvSpPr>
        <p:spPr>
          <a:xfrm>
            <a:off x="2999488" y="5342860"/>
            <a:ext cx="8972660" cy="235298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ct val="100000"/>
              </a:lnSpc>
            </a:pP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Luísa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Novara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Monclar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Gonçalves</a:t>
            </a:r>
            <a:endParaRPr lang="en-US" b="1" dirty="0" smtClean="0">
              <a:latin typeface="Helvetica Neue Condensed" charset="0"/>
              <a:ea typeface="Helvetica Neue Condensed" charset="0"/>
              <a:cs typeface="Helvetica Neue Condensed" charset="0"/>
            </a:endParaRP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Alexandre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Adalardo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de Oliveira</a:t>
            </a:r>
          </a:p>
          <a:p>
            <a:pPr algn="r">
              <a:lnSpc>
                <a:spcPct val="100000"/>
              </a:lnSpc>
            </a:pPr>
            <a:r>
              <a:rPr lang="en-US" b="1" cap="small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Coorientador</a:t>
            </a:r>
            <a:r>
              <a:rPr lang="en-US" b="1" cap="small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: 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Prof. Dr. Paulo </a:t>
            </a:r>
            <a:r>
              <a:rPr lang="en-US" b="1" dirty="0" err="1" smtClean="0">
                <a:latin typeface="Helvetica Neue Condensed" charset="0"/>
                <a:ea typeface="Helvetica Neue Condensed" charset="0"/>
                <a:cs typeface="Helvetica Neue Condensed" charset="0"/>
              </a:rPr>
              <a:t>Inácio</a:t>
            </a:r>
            <a:r>
              <a:rPr lang="en-US" b="1" dirty="0" smtClean="0">
                <a:latin typeface="Helvetica Neue Condensed" charset="0"/>
                <a:ea typeface="Helvetica Neue Condensed" charset="0"/>
                <a:cs typeface="Helvetica Neue Condensed" charset="0"/>
              </a:rPr>
              <a:t> Prado</a:t>
            </a:r>
            <a:endParaRPr lang="en-US" b="1" dirty="0">
              <a:latin typeface="Helvetica Neue Condensed" charset="0"/>
              <a:ea typeface="Helvetica Neue Condensed" charset="0"/>
              <a:cs typeface="Helvetica Neue Condensed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9506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59701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taxa de 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0331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9747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136332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39521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Freeform: Shape 29"/>
          <p:cNvSpPr/>
          <p:nvPr/>
        </p:nvSpPr>
        <p:spPr>
          <a:xfrm>
            <a:off x="6491160" y="24955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0"/>
          <p:cNvSpPr/>
          <p:nvPr/>
        </p:nvSpPr>
        <p:spPr>
          <a:xfrm>
            <a:off x="7175519" y="180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1"/>
          <p:cNvSpPr/>
          <p:nvPr/>
        </p:nvSpPr>
        <p:spPr>
          <a:xfrm>
            <a:off x="8471160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9"/>
          <p:cNvSpPr/>
          <p:nvPr/>
        </p:nvSpPr>
        <p:spPr>
          <a:xfrm>
            <a:off x="3218844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axa de mutação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</a:t>
            </a:r>
            <a:r>
              <a:rPr lang="pt-BR" sz="2200" i="1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73967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61564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229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07760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3914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6390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0"/>
          </p:cNvCxnSpPr>
          <p:nvPr/>
        </p:nvCxnSpPr>
        <p:spPr>
          <a:xfrm flipV="1">
            <a:off x="4095843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3197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8006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29053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072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8748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110163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668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7181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57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35081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305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6"/>
          </p:cNvCxnSpPr>
          <p:nvPr/>
        </p:nvCxnSpPr>
        <p:spPr>
          <a:xfrm>
            <a:off x="409584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206414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simulados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2846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5162918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6"/>
          <p:cNvSpPr/>
          <p:nvPr/>
        </p:nvSpPr>
        <p:spPr>
          <a:xfrm>
            <a:off x="64774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0"/>
          <p:cNvSpPr/>
          <p:nvPr/>
        </p:nvSpPr>
        <p:spPr>
          <a:xfrm>
            <a:off x="5819815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20"/>
          <p:cNvSpPr/>
          <p:nvPr/>
        </p:nvSpPr>
        <p:spPr>
          <a:xfrm>
            <a:off x="647671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16"/>
          <p:cNvSpPr/>
          <p:nvPr/>
        </p:nvSpPr>
        <p:spPr>
          <a:xfrm>
            <a:off x="5820175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6"/>
          <p:cNvSpPr/>
          <p:nvPr/>
        </p:nvSpPr>
        <p:spPr>
          <a:xfrm>
            <a:off x="5163098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20"/>
          <p:cNvSpPr/>
          <p:nvPr/>
        </p:nvSpPr>
        <p:spPr>
          <a:xfrm>
            <a:off x="9383852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6"/>
          <p:cNvSpPr/>
          <p:nvPr/>
        </p:nvSpPr>
        <p:spPr>
          <a:xfrm>
            <a:off x="10698366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20"/>
          <p:cNvSpPr/>
          <p:nvPr/>
        </p:nvSpPr>
        <p:spPr>
          <a:xfrm>
            <a:off x="10040749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20"/>
          <p:cNvSpPr/>
          <p:nvPr/>
        </p:nvSpPr>
        <p:spPr>
          <a:xfrm>
            <a:off x="10697646" y="2846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6"/>
          <p:cNvSpPr/>
          <p:nvPr/>
        </p:nvSpPr>
        <p:spPr>
          <a:xfrm>
            <a:off x="10041109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6"/>
          <p:cNvSpPr/>
          <p:nvPr/>
        </p:nvSpPr>
        <p:spPr>
          <a:xfrm>
            <a:off x="9384032" y="3462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597420" y="14243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itle 1"/>
          <p:cNvSpPr txBox="1">
            <a:spLocks/>
          </p:cNvSpPr>
          <p:nvPr/>
        </p:nvSpPr>
        <p:spPr>
          <a:xfrm>
            <a:off x="4817814" y="14226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9038208" y="14226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597420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4817813" y="407921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Title 1"/>
          <p:cNvSpPr txBox="1">
            <a:spLocks/>
          </p:cNvSpPr>
          <p:nvPr/>
        </p:nvSpPr>
        <p:spPr>
          <a:xfrm>
            <a:off x="9010704" y="407885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+ 1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86239" y="488684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801312" y="4886839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=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9038206" y="488683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utação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&gt; 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Freeform: Shape 8"/>
          <p:cNvSpPr/>
          <p:nvPr/>
        </p:nvSpPr>
        <p:spPr>
          <a:xfrm>
            <a:off x="2256498" y="3462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Circular Arrow 57"/>
          <p:cNvSpPr/>
          <p:nvPr/>
        </p:nvSpPr>
        <p:spPr>
          <a:xfrm rot="12051820" flipV="1">
            <a:off x="2346020" y="3231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61" name="Freeform: Shape 9"/>
          <p:cNvSpPr/>
          <p:nvPr/>
        </p:nvSpPr>
        <p:spPr>
          <a:xfrm>
            <a:off x="10698006" y="3462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Circular Arrow 58"/>
          <p:cNvSpPr/>
          <p:nvPr/>
        </p:nvSpPr>
        <p:spPr>
          <a:xfrm rot="12051820" flipV="1">
            <a:off x="10783339" y="3241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1212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0378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82251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5660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9262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92715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52110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3757148" y="2709378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" name="Straight Arrow Connector 2"/>
          <p:cNvCxnSpPr>
            <a:endCxn id="99" idx="1"/>
          </p:cNvCxnSpPr>
          <p:nvPr/>
        </p:nvCxnSpPr>
        <p:spPr>
          <a:xfrm flipV="1">
            <a:off x="2286566" y="5093262"/>
            <a:ext cx="1497715" cy="5282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3580185" y="4217147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/>
          <p:nvPr/>
        </p:nvCxnSpPr>
        <p:spPr>
          <a:xfrm>
            <a:off x="2725760" y="4698386"/>
            <a:ext cx="1031388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>
            <a:off x="3573560" y="3753320"/>
            <a:ext cx="176963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3774866" y="5092565"/>
            <a:ext cx="1186000" cy="7473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>
            <a:off x="3766812" y="4695635"/>
            <a:ext cx="1194054" cy="228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/>
          <p:nvPr/>
        </p:nvCxnSpPr>
        <p:spPr>
          <a:xfrm flipH="1">
            <a:off x="3766298" y="4214124"/>
            <a:ext cx="723008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H="1">
            <a:off x="3770624" y="3749246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 flipH="1">
            <a:off x="3742174" y="3250993"/>
            <a:ext cx="301409" cy="47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343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36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454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4"/>
          </p:cNvCxnSpPr>
          <p:nvPr/>
        </p:nvCxnSpPr>
        <p:spPr>
          <a:xfrm>
            <a:off x="4095843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3345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2209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>
              <a:alpha val="20000"/>
            </a:srgbClr>
          </a:solidFill>
          <a:ln w="0">
            <a:solidFill>
              <a:srgbClr val="9900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>
              <a:alpha val="20000"/>
            </a:srgbClr>
          </a:solidFill>
          <a:ln w="0">
            <a:solidFill>
              <a:srgbClr val="703103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Arrow Connector 36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43598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6704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4865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5573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>
              <a:alpha val="20000"/>
            </a:srgbClr>
          </a:solidFill>
          <a:ln w="0">
            <a:solidFill>
              <a:srgbClr val="FF66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>
              <a:alpha val="20000"/>
            </a:srgbClr>
          </a:solidFill>
          <a:ln w="0">
            <a:solidFill>
              <a:srgbClr val="FF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>
              <a:alpha val="20000"/>
            </a:srgbClr>
          </a:solidFill>
          <a:ln w="0">
            <a:solidFill>
              <a:srgbClr val="CC99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>
              <a:alpha val="20000"/>
            </a:srgbClr>
          </a:solidFill>
          <a:ln w="0">
            <a:solidFill>
              <a:srgbClr val="FF3300">
                <a:alpha val="2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16778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903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066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Freeform: Shape 33"/>
          <p:cNvSpPr/>
          <p:nvPr/>
        </p:nvSpPr>
        <p:spPr>
          <a:xfrm>
            <a:off x="2550456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39"/>
          <p:cNvSpPr/>
          <p:nvPr/>
        </p:nvSpPr>
        <p:spPr>
          <a:xfrm>
            <a:off x="2089757" y="49000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82"/>
          <p:cNvSpPr/>
          <p:nvPr/>
        </p:nvSpPr>
        <p:spPr>
          <a:xfrm>
            <a:off x="3400185" y="403714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99"/>
          <p:cNvSpPr/>
          <p:nvPr/>
        </p:nvSpPr>
        <p:spPr>
          <a:xfrm>
            <a:off x="3854996" y="30537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00"/>
          <p:cNvSpPr/>
          <p:nvPr/>
        </p:nvSpPr>
        <p:spPr>
          <a:xfrm>
            <a:off x="3851627" y="40450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54"/>
          <p:cNvSpPr/>
          <p:nvPr/>
        </p:nvSpPr>
        <p:spPr>
          <a:xfrm>
            <a:off x="2995518" y="45163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56"/>
          <p:cNvSpPr/>
          <p:nvPr/>
        </p:nvSpPr>
        <p:spPr>
          <a:xfrm>
            <a:off x="2995103" y="492582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86"/>
          <p:cNvSpPr/>
          <p:nvPr/>
        </p:nvSpPr>
        <p:spPr>
          <a:xfrm>
            <a:off x="3420371" y="44964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9"/>
          <p:cNvSpPr/>
          <p:nvPr/>
        </p:nvSpPr>
        <p:spPr>
          <a:xfrm>
            <a:off x="3424281" y="491326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70"/>
          <p:cNvSpPr/>
          <p:nvPr/>
        </p:nvSpPr>
        <p:spPr>
          <a:xfrm>
            <a:off x="3400185" y="355629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88"/>
          <p:cNvSpPr/>
          <p:nvPr/>
        </p:nvSpPr>
        <p:spPr>
          <a:xfrm>
            <a:off x="3869454" y="49335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97"/>
          <p:cNvSpPr/>
          <p:nvPr/>
        </p:nvSpPr>
        <p:spPr>
          <a:xfrm>
            <a:off x="3863583" y="451099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0"/>
          <p:cNvSpPr/>
          <p:nvPr/>
        </p:nvSpPr>
        <p:spPr>
          <a:xfrm>
            <a:off x="3875483" y="356290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8"/>
          <p:cNvSpPr/>
          <p:nvPr/>
        </p:nvSpPr>
        <p:spPr>
          <a:xfrm>
            <a:off x="4301816" y="4042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8"/>
          <p:cNvSpPr/>
          <p:nvPr/>
        </p:nvSpPr>
        <p:spPr>
          <a:xfrm>
            <a:off x="4762866" y="44948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08"/>
          <p:cNvSpPr/>
          <p:nvPr/>
        </p:nvSpPr>
        <p:spPr>
          <a:xfrm>
            <a:off x="4294982" y="447499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08"/>
          <p:cNvSpPr/>
          <p:nvPr/>
        </p:nvSpPr>
        <p:spPr>
          <a:xfrm>
            <a:off x="4291074" y="49076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108"/>
          <p:cNvSpPr/>
          <p:nvPr/>
        </p:nvSpPr>
        <p:spPr>
          <a:xfrm>
            <a:off x="4764420" y="492582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33"/>
          <p:cNvSpPr/>
          <p:nvPr/>
        </p:nvSpPr>
        <p:spPr>
          <a:xfrm>
            <a:off x="2545760" y="45183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192" name="Straight Connector 191"/>
          <p:cNvCxnSpPr/>
          <p:nvPr/>
        </p:nvCxnSpPr>
        <p:spPr>
          <a:xfrm flipH="1" flipV="1">
            <a:off x="4072780" y="2660942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9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0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 flipH="1" flipV="1">
            <a:off x="3457230" y="2671133"/>
            <a:ext cx="3038" cy="2816216"/>
          </a:xfrm>
          <a:prstGeom prst="line">
            <a:avLst/>
          </a:prstGeom>
          <a:ln w="3175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reeform: Shape 70"/>
          <p:cNvSpPr/>
          <p:nvPr/>
        </p:nvSpPr>
        <p:spPr>
          <a:xfrm>
            <a:off x="3870533" y="21551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7"/>
          <p:cNvSpPr/>
          <p:nvPr/>
        </p:nvSpPr>
        <p:spPr>
          <a:xfrm>
            <a:off x="3305024" y="21645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635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38" name="Straight Arrow Connector 37"/>
          <p:cNvCxnSpPr/>
          <p:nvPr/>
        </p:nvCxnSpPr>
        <p:spPr>
          <a:xfrm>
            <a:off x="2301286" y="5123824"/>
            <a:ext cx="1720859" cy="7045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 flipH="1" flipV="1">
            <a:off x="4075818" y="5127133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/>
          <p:nvPr/>
        </p:nvCxnSpPr>
        <p:spPr>
          <a:xfrm flipH="1">
            <a:off x="4075818" y="4265353"/>
            <a:ext cx="423998" cy="347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 flipH="1" flipV="1">
            <a:off x="4096814" y="4722758"/>
            <a:ext cx="885048" cy="3736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/>
          <p:nvPr/>
        </p:nvCxnSpPr>
        <p:spPr>
          <a:xfrm>
            <a:off x="3604281" y="3767985"/>
            <a:ext cx="464252" cy="1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 flipV="1">
            <a:off x="2725760" y="5117850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 flipV="1">
            <a:off x="3476888" y="471390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 flipV="1">
            <a:off x="2718758" y="4714428"/>
            <a:ext cx="742398" cy="5974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 flipH="1" flipV="1">
            <a:off x="3459221" y="4224159"/>
            <a:ext cx="173582" cy="954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 flipH="1" flipV="1">
            <a:off x="3483804" y="5110334"/>
            <a:ext cx="559779" cy="6498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2604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variáveis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interesse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1117936" y="5513262"/>
            <a:ext cx="5092262" cy="0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 flipV="1">
            <a:off x="1117936" y="2383370"/>
            <a:ext cx="0" cy="3135149"/>
          </a:xfrm>
          <a:prstGeom prst="straightConnector1">
            <a:avLst/>
          </a:prstGeom>
          <a:ln w="317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2350246" y="5683008"/>
            <a:ext cx="262764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2400" dirty="0" smtClean="0">
                <a:latin typeface="Helvetica Neue" charset="0"/>
                <a:ea typeface="Helvetica Neue" charset="0"/>
                <a:cs typeface="Helvetica Neue" charset="0"/>
              </a:rPr>
              <a:t>stratégia de vida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 rot="16200000">
            <a:off x="-662989" y="3481360"/>
            <a:ext cx="241072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dirty="0">
                <a:latin typeface="Helvetica Neue" charset="0"/>
                <a:ea typeface="Helvetica Neue" charset="0"/>
                <a:cs typeface="Helvetica Neue" charset="0"/>
              </a:rPr>
              <a:t>f</a:t>
            </a:r>
            <a:r>
              <a:rPr lang="pt-BR" sz="2400" smtClean="0">
                <a:latin typeface="Helvetica Neue" charset="0"/>
                <a:ea typeface="Helvetica Neue" charset="0"/>
                <a:cs typeface="Helvetica Neue" charset="0"/>
              </a:rPr>
              <a:t>requência na comunidade</a:t>
            </a:r>
            <a:endParaRPr lang="pt-BR" sz="24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379283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média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9257083" y="3394839"/>
            <a:ext cx="26550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iversidade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9126713" y="4942237"/>
            <a:ext cx="29157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h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eterogeneidade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Rectangle 19"/>
          <p:cNvSpPr/>
          <p:nvPr/>
        </p:nvSpPr>
        <p:spPr>
          <a:xfrm rot="10800000">
            <a:off x="1117936" y="5605082"/>
            <a:ext cx="4963815" cy="126121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6" name="Title 1"/>
          <p:cNvSpPr txBox="1">
            <a:spLocks/>
          </p:cNvSpPr>
          <p:nvPr/>
        </p:nvSpPr>
        <p:spPr>
          <a:xfrm>
            <a:off x="6311051" y="19771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édia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6311051" y="332478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total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6311051" y="488416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ariância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</a:t>
            </a:r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1471904" y="2604907"/>
            <a:ext cx="4303755" cy="2702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0290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>
            <a:endCxn id="48" idx="2"/>
          </p:cNvCxnSpPr>
          <p:nvPr/>
        </p:nvCxnSpPr>
        <p:spPr>
          <a:xfrm flipH="1">
            <a:off x="3695793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63539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158346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875456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6"/>
          <p:cNvSpPr/>
          <p:nvPr/>
        </p:nvSpPr>
        <p:spPr>
          <a:xfrm>
            <a:off x="3889352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0"/>
          <p:cNvSpPr/>
          <p:nvPr/>
        </p:nvSpPr>
        <p:spPr>
          <a:xfrm>
            <a:off x="3888632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16"/>
          <p:cNvSpPr/>
          <p:nvPr/>
        </p:nvSpPr>
        <p:spPr>
          <a:xfrm>
            <a:off x="257501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21103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738431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15222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0933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Oval 1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" name="Straight Arrow Connector 3"/>
          <p:cNvCxnSpPr>
            <a:endCxn id="2" idx="0"/>
          </p:cNvCxnSpPr>
          <p:nvPr/>
        </p:nvCxnSpPr>
        <p:spPr>
          <a:xfrm flipV="1">
            <a:off x="10376806" y="227055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087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6"/>
          </p:cNvCxnSpPr>
          <p:nvPr/>
        </p:nvCxnSpPr>
        <p:spPr>
          <a:xfrm>
            <a:off x="10376806" y="2670473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88364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Oval 30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2" name="Straight Arrow Connector 31"/>
          <p:cNvCxnSpPr>
            <a:endCxn id="31" idx="4"/>
          </p:cNvCxnSpPr>
          <p:nvPr/>
        </p:nvCxnSpPr>
        <p:spPr>
          <a:xfrm>
            <a:off x="10376806" y="2670473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6113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7"/>
          <p:cNvSpPr/>
          <p:nvPr/>
        </p:nvSpPr>
        <p:spPr>
          <a:xfrm>
            <a:off x="9272707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177"/>
          <p:cNvSpPr/>
          <p:nvPr/>
        </p:nvSpPr>
        <p:spPr>
          <a:xfrm>
            <a:off x="7999002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77"/>
          <p:cNvSpPr/>
          <p:nvPr/>
        </p:nvSpPr>
        <p:spPr>
          <a:xfrm>
            <a:off x="9313156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2"/>
          </p:cNvCxnSpPr>
          <p:nvPr/>
        </p:nvCxnSpPr>
        <p:spPr>
          <a:xfrm flipH="1">
            <a:off x="9976756" y="2670473"/>
            <a:ext cx="400051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70877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/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37407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58201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1724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5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2119571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do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7380760" y="5249942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n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úmero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Freeform: Shape 34"/>
          <p:cNvSpPr/>
          <p:nvPr/>
        </p:nvSpPr>
        <p:spPr>
          <a:xfrm rot="2717400">
            <a:off x="5874821" y="5696722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4432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5832764" y="5777343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2" name="Rectangle 31"/>
          <p:cNvSpPr/>
          <p:nvPr/>
        </p:nvSpPr>
        <p:spPr>
          <a:xfrm>
            <a:off x="5832763" y="5957450"/>
            <a:ext cx="526472" cy="9698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4170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ariável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preditora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0"/>
          <p:cNvSpPr/>
          <p:nvPr/>
        </p:nvSpPr>
        <p:spPr>
          <a:xfrm>
            <a:off x="257483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3231735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3232095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7"/>
          <p:cNvSpPr/>
          <p:nvPr/>
        </p:nvSpPr>
        <p:spPr>
          <a:xfrm>
            <a:off x="4153052" y="256877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7"/>
          <p:cNvSpPr/>
          <p:nvPr/>
        </p:nvSpPr>
        <p:spPr>
          <a:xfrm>
            <a:off x="2879347" y="3185433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7"/>
          <p:cNvSpPr/>
          <p:nvPr/>
        </p:nvSpPr>
        <p:spPr>
          <a:xfrm>
            <a:off x="4193501" y="324912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2119572" y="417682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50%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20"/>
          <p:cNvSpPr/>
          <p:nvPr/>
        </p:nvSpPr>
        <p:spPr>
          <a:xfrm>
            <a:off x="7725864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6"/>
          <p:cNvSpPr/>
          <p:nvPr/>
        </p:nvSpPr>
        <p:spPr>
          <a:xfrm>
            <a:off x="9040378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8382761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9039658" y="294423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8383121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16"/>
          <p:cNvSpPr/>
          <p:nvPr/>
        </p:nvSpPr>
        <p:spPr>
          <a:xfrm>
            <a:off x="7726044" y="3560889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Oval 29"/>
          <p:cNvSpPr/>
          <p:nvPr/>
        </p:nvSpPr>
        <p:spPr>
          <a:xfrm>
            <a:off x="9976756" y="2270551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31" name="Straight Arrow Connector 30"/>
          <p:cNvCxnSpPr>
            <a:endCxn id="30" idx="0"/>
          </p:cNvCxnSpPr>
          <p:nvPr/>
        </p:nvCxnSpPr>
        <p:spPr>
          <a:xfrm flipH="1" flipV="1">
            <a:off x="10376806" y="2270551"/>
            <a:ext cx="2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itle 1"/>
          <p:cNvSpPr txBox="1">
            <a:spLocks/>
          </p:cNvSpPr>
          <p:nvPr/>
        </p:nvSpPr>
        <p:spPr>
          <a:xfrm>
            <a:off x="7380760" y="417682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2 </a:t>
            </a:r>
            <a:r>
              <a:rPr lang="en-US" sz="28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eventos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4824400" y="524994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índice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48911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nálise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dos dados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5562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56873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96938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1868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6"/>
          </p:cNvCxnSpPr>
          <p:nvPr/>
        </p:nvCxnSpPr>
        <p:spPr>
          <a:xfrm>
            <a:off x="793240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Freeform: Shape 33"/>
          <p:cNvSpPr/>
          <p:nvPr/>
        </p:nvSpPr>
        <p:spPr>
          <a:xfrm>
            <a:off x="10281504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1634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088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812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9" y="682462"/>
            <a:ext cx="4644641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42512699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24603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Freeform: Shape 20"/>
          <p:cNvSpPr/>
          <p:nvPr/>
        </p:nvSpPr>
        <p:spPr>
          <a:xfrm>
            <a:off x="3780360" y="2156939"/>
            <a:ext cx="396000" cy="3015427"/>
          </a:xfrm>
          <a:custGeom>
            <a:avLst>
              <a:gd name="f0" fmla="val 857"/>
              <a:gd name="f1" fmla="val 2261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" name="Straight Connector 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437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30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3536861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619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2" name="Text Placeholder 23"/>
          <p:cNvSpPr txBox="1">
            <a:spLocks/>
          </p:cNvSpPr>
          <p:nvPr/>
        </p:nvSpPr>
        <p:spPr>
          <a:xfrm>
            <a:off x="133199" y="401316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5" name="Straight Connector 64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</p:spTree>
    <p:extLst>
      <p:ext uri="{BB962C8B-B14F-4D97-AF65-F5344CB8AC3E}">
        <p14:creationId xmlns:p14="http://schemas.microsoft.com/office/powerpoint/2010/main" val="16619737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1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9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0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2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4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65" name="Straight Connector 64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sp>
        <p:nvSpPr>
          <p:cNvPr id="28" name="Text Placeholder 23"/>
          <p:cNvSpPr txBox="1">
            <a:spLocks/>
          </p:cNvSpPr>
          <p:nvPr/>
        </p:nvSpPr>
        <p:spPr>
          <a:xfrm>
            <a:off x="133198" y="412874"/>
            <a:ext cx="4865522" cy="115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heterogeneidade interespecífica 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54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aphicFrame>
        <p:nvGraphicFramePr>
          <p:cNvPr id="7" name="Chart 6"/>
          <p:cNvGraphicFramePr/>
          <p:nvPr>
            <p:extLst/>
          </p:nvPr>
        </p:nvGraphicFramePr>
        <p:xfrm>
          <a:off x="313200" y="2277122"/>
          <a:ext cx="3744000" cy="352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9" name="Straight Connector 8"/>
          <p:cNvSpPr/>
          <p:nvPr/>
        </p:nvSpPr>
        <p:spPr>
          <a:xfrm>
            <a:off x="2293200" y="2745122"/>
            <a:ext cx="0" cy="3024000"/>
          </a:xfrm>
          <a:prstGeom prst="line">
            <a:avLst/>
          </a:prstGeom>
          <a:noFill/>
          <a:ln w="36000">
            <a:solidFill>
              <a:srgbClr val="FF6600"/>
            </a:solidFill>
            <a:custDash>
              <a:ds d="508000" sp="508000"/>
              <a:ds d="508000" sp="508000"/>
            </a:custDash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Text Placeholder 3"/>
          <p:cNvSpPr txBox="1">
            <a:spLocks/>
          </p:cNvSpPr>
          <p:nvPr/>
        </p:nvSpPr>
        <p:spPr>
          <a:xfrm>
            <a:off x="1184558" y="2155621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FF6600"/>
                </a:solidFill>
                <a:latin typeface="Helvetica Neue" charset="0"/>
                <a:ea typeface="Helvetica Neue" charset="0"/>
                <a:cs typeface="Helvetica Neue" charset="0"/>
              </a:rPr>
              <a:t>esperança</a:t>
            </a:r>
            <a:endParaRPr lang="pt-BR" dirty="0">
              <a:solidFill>
                <a:srgbClr val="FF66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3" name="Text Placeholder 23"/>
          <p:cNvSpPr txBox="1">
            <a:spLocks/>
          </p:cNvSpPr>
          <p:nvPr/>
        </p:nvSpPr>
        <p:spPr>
          <a:xfrm>
            <a:off x="133198" y="412874"/>
            <a:ext cx="4865522" cy="11599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heterogeneidade interespecífica de estratégias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4" name="Text Placeholder 24"/>
          <p:cNvSpPr txBox="1">
            <a:spLocks/>
          </p:cNvSpPr>
          <p:nvPr/>
        </p:nvSpPr>
        <p:spPr>
          <a:xfrm>
            <a:off x="1004018" y="1321292"/>
            <a:ext cx="2808000" cy="54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2000" dirty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n</a:t>
            </a:r>
            <a:r>
              <a:rPr lang="pt-BR" sz="2000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ormal ou gama</a:t>
            </a:r>
            <a:endParaRPr lang="pt-BR" sz="2000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ext Placeholder 6"/>
          <p:cNvSpPr txBox="1">
            <a:spLocks/>
          </p:cNvSpPr>
          <p:nvPr/>
        </p:nvSpPr>
        <p:spPr>
          <a:xfrm>
            <a:off x="3060001" y="2253750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 Placeholder 7"/>
          <p:cNvSpPr txBox="1">
            <a:spLocks/>
          </p:cNvSpPr>
          <p:nvPr/>
        </p:nvSpPr>
        <p:spPr>
          <a:xfrm>
            <a:off x="3464180" y="2212185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linear 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(</a:t>
            </a:r>
            <a:r>
              <a:rPr lang="pt-BR" dirty="0" smtClean="0">
                <a:solidFill>
                  <a:srgbClr val="6666FF"/>
                </a:solidFill>
                <a:latin typeface="Helvetica Neue" charset="0"/>
                <a:ea typeface="Helvetica Neue" charset="0"/>
                <a:cs typeface="Helvetica Neue" charset="0"/>
              </a:rPr>
              <a:t> </a:t>
            </a:r>
            <a:r>
              <a:rPr lang="pt-BR" dirty="0" smtClean="0">
                <a:solidFill>
                  <a:srgbClr val="FFFFFF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 )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7" name="Text Placeholder 8"/>
          <p:cNvSpPr txBox="1">
            <a:spLocks/>
          </p:cNvSpPr>
          <p:nvPr/>
        </p:nvSpPr>
        <p:spPr>
          <a:xfrm>
            <a:off x="4777841" y="2212185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12"/>
          <p:cNvSpPr txBox="1">
            <a:spLocks/>
          </p:cNvSpPr>
          <p:nvPr/>
        </p:nvSpPr>
        <p:spPr>
          <a:xfrm>
            <a:off x="3589591" y="271062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CC0066"/>
                </a:solidFill>
                <a:latin typeface="Helvetica Neue" charset="0"/>
                <a:ea typeface="Helvetica Neue" charset="0"/>
                <a:cs typeface="Helvetica Neue" charset="0"/>
              </a:rPr>
              <a:t>potência</a:t>
            </a:r>
            <a:endParaRPr lang="pt-BR">
              <a:solidFill>
                <a:srgbClr val="CC0066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1367366" y="4284159"/>
            <a:ext cx="1663802" cy="6982"/>
          </a:xfrm>
          <a:prstGeom prst="line">
            <a:avLst/>
          </a:prstGeom>
          <a:noFill/>
          <a:ln w="36000">
            <a:solidFill>
              <a:srgbClr val="579D1C"/>
            </a:solidFill>
            <a:custDash>
              <a:ds d="508000" sp="508000"/>
              <a:ds d="508000" sp="508000"/>
            </a:custDash>
            <a:headEnd type="triangle"/>
            <a:tailEnd type="triangle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ext Placeholder 5"/>
          <p:cNvSpPr txBox="1">
            <a:spLocks/>
          </p:cNvSpPr>
          <p:nvPr/>
        </p:nvSpPr>
        <p:spPr>
          <a:xfrm>
            <a:off x="1087740" y="6084286"/>
            <a:ext cx="2446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579D1C"/>
                </a:solidFill>
                <a:latin typeface="Helvetica Neue" charset="0"/>
                <a:ea typeface="Helvetica Neue" charset="0"/>
                <a:cs typeface="Helvetica Neue" charset="0"/>
              </a:rPr>
              <a:t>variância</a:t>
            </a:r>
            <a:endParaRPr lang="pt-BR" dirty="0">
              <a:solidFill>
                <a:srgbClr val="579D1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8" name="Text Placeholder 12"/>
          <p:cNvSpPr txBox="1">
            <a:spLocks/>
          </p:cNvSpPr>
          <p:nvPr/>
        </p:nvSpPr>
        <p:spPr>
          <a:xfrm>
            <a:off x="3745195" y="6019982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70C0"/>
                </a:solidFill>
                <a:latin typeface="Helvetica Neue" charset="0"/>
                <a:ea typeface="Helvetica Neue" charset="0"/>
                <a:cs typeface="Helvetica Neue" charset="0"/>
              </a:rPr>
              <a:t>gaussiana</a:t>
            </a:r>
            <a:endParaRPr lang="pt-BR" dirty="0">
              <a:solidFill>
                <a:srgbClr val="0070C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0" name="Freeform: Shape 20"/>
          <p:cNvSpPr/>
          <p:nvPr/>
        </p:nvSpPr>
        <p:spPr>
          <a:xfrm>
            <a:off x="3570762" y="5737296"/>
            <a:ext cx="596101" cy="816491"/>
          </a:xfrm>
          <a:custGeom>
            <a:avLst>
              <a:gd name="f0" fmla="val 2062"/>
              <a:gd name="f1" fmla="val 14899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5" name="Text Placeholder 14"/>
          <p:cNvSpPr txBox="1">
            <a:spLocks/>
          </p:cNvSpPr>
          <p:nvPr/>
        </p:nvSpPr>
        <p:spPr>
          <a:xfrm>
            <a:off x="4064430" y="4585524"/>
            <a:ext cx="503279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808080"/>
                </a:solidFill>
                <a:latin typeface="Helvetica Neue" charset="0"/>
                <a:ea typeface="Helvetica Neue" charset="0"/>
                <a:cs typeface="Helvetica Neue" charset="0"/>
              </a:rPr>
              <a:t>1</a:t>
            </a:r>
            <a:endParaRPr lang="pt-BR">
              <a:solidFill>
                <a:srgbClr val="80808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ext Placeholder 12"/>
          <p:cNvSpPr txBox="1">
            <a:spLocks/>
          </p:cNvSpPr>
          <p:nvPr/>
        </p:nvSpPr>
        <p:spPr>
          <a:xfrm>
            <a:off x="3852001" y="3608411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61288C"/>
                </a:solidFill>
                <a:latin typeface="Helvetica Neue" charset="0"/>
                <a:ea typeface="Helvetica Neue" charset="0"/>
                <a:cs typeface="Helvetica Neue" charset="0"/>
              </a:rPr>
              <a:t>exponencial</a:t>
            </a:r>
            <a:endParaRPr lang="pt-BR" dirty="0">
              <a:solidFill>
                <a:srgbClr val="61288C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7" name="Text Placeholder 12"/>
          <p:cNvSpPr txBox="1">
            <a:spLocks/>
          </p:cNvSpPr>
          <p:nvPr/>
        </p:nvSpPr>
        <p:spPr>
          <a:xfrm>
            <a:off x="3545524" y="4101663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l</a:t>
            </a:r>
            <a:r>
              <a:rPr lang="pt-BR" dirty="0" smtClean="0">
                <a:solidFill>
                  <a:srgbClr val="A51628"/>
                </a:solidFill>
                <a:latin typeface="Helvetica Neue" charset="0"/>
                <a:ea typeface="Helvetica Neue" charset="0"/>
                <a:cs typeface="Helvetica Neue" charset="0"/>
              </a:rPr>
              <a:t>ogística</a:t>
            </a:r>
            <a:endParaRPr lang="pt-BR" dirty="0">
              <a:solidFill>
                <a:srgbClr val="A51628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Text Placeholder 18"/>
          <p:cNvSpPr txBox="1">
            <a:spLocks/>
          </p:cNvSpPr>
          <p:nvPr/>
        </p:nvSpPr>
        <p:spPr>
          <a:xfrm>
            <a:off x="3188522" y="3206290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mtClean="0">
                <a:solidFill>
                  <a:srgbClr val="FFCC00"/>
                </a:solidFill>
                <a:latin typeface="Helvetica Neue" charset="0"/>
                <a:ea typeface="Helvetica Neue" charset="0"/>
                <a:cs typeface="Helvetica Neue" charset="0"/>
              </a:rPr>
              <a:t>MM</a:t>
            </a:r>
            <a:endParaRPr lang="pt-BR">
              <a:solidFill>
                <a:srgbClr val="FFCC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9" name="Text Placeholder 6"/>
          <p:cNvSpPr txBox="1">
            <a:spLocks/>
          </p:cNvSpPr>
          <p:nvPr/>
        </p:nvSpPr>
        <p:spPr>
          <a:xfrm>
            <a:off x="2874726" y="6095982"/>
            <a:ext cx="79200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rgbClr val="000000"/>
                </a:solidFill>
                <a:latin typeface="Helvetica Neue" charset="0"/>
                <a:ea typeface="Helvetica Neue" charset="0"/>
                <a:cs typeface="Helvetica Neue" charset="0"/>
              </a:rPr>
              <a:t>~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0" name="Text Placeholder 12"/>
          <p:cNvSpPr txBox="1">
            <a:spLocks/>
          </p:cNvSpPr>
          <p:nvPr/>
        </p:nvSpPr>
        <p:spPr>
          <a:xfrm>
            <a:off x="3812018" y="48963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q</a:t>
            </a:r>
            <a:r>
              <a:rPr lang="pt-BR" dirty="0" smtClean="0">
                <a:solidFill>
                  <a:srgbClr val="339C13"/>
                </a:solidFill>
                <a:latin typeface="Helvetica Neue" charset="0"/>
                <a:ea typeface="Helvetica Neue" charset="0"/>
                <a:cs typeface="Helvetica Neue" charset="0"/>
              </a:rPr>
              <a:t>uadrática</a:t>
            </a:r>
            <a:endParaRPr lang="pt-BR" dirty="0">
              <a:solidFill>
                <a:srgbClr val="339C13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1" name="Text Placeholder 12"/>
          <p:cNvSpPr txBox="1">
            <a:spLocks/>
          </p:cNvSpPr>
          <p:nvPr/>
        </p:nvSpPr>
        <p:spPr>
          <a:xfrm>
            <a:off x="3531059" y="5274726"/>
            <a:ext cx="251964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err="1" smtClean="0">
                <a:solidFill>
                  <a:srgbClr val="B5CE1E"/>
                </a:solidFill>
                <a:latin typeface="Helvetica Neue" charset="0"/>
                <a:ea typeface="Helvetica Neue" charset="0"/>
                <a:cs typeface="Helvetica Neue" charset="0"/>
              </a:rPr>
              <a:t>Holling</a:t>
            </a:r>
            <a:endParaRPr lang="pt-BR" dirty="0">
              <a:solidFill>
                <a:srgbClr val="B5CE1E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3718621" y="2156939"/>
            <a:ext cx="457739" cy="4306668"/>
          </a:xfrm>
          <a:custGeom>
            <a:avLst>
              <a:gd name="f0" fmla="val 857"/>
              <a:gd name="f1" fmla="val 1594"/>
            </a:avLst>
            <a:gdLst>
              <a:gd name="f2" fmla="val 10800000"/>
              <a:gd name="f3" fmla="val 5400000"/>
              <a:gd name="f4" fmla="val 180"/>
              <a:gd name="f5" fmla="val w"/>
              <a:gd name="f6" fmla="val h"/>
              <a:gd name="f7" fmla="val 0"/>
              <a:gd name="f8" fmla="val 21600"/>
              <a:gd name="f9" fmla="val -2147483647"/>
              <a:gd name="f10" fmla="val 2147483647"/>
              <a:gd name="f11" fmla="val 5400"/>
              <a:gd name="f12" fmla="val 16200"/>
              <a:gd name="f13" fmla="val 10800"/>
              <a:gd name="f14" fmla="+- 0 0 0"/>
              <a:gd name="f15" fmla="*/ f5 1 21600"/>
              <a:gd name="f16" fmla="*/ f6 1 21600"/>
              <a:gd name="f17" fmla="pin 0 f0 5400"/>
              <a:gd name="f18" fmla="pin 0 f1 21600"/>
              <a:gd name="f19" fmla="*/ f14 f2 1"/>
              <a:gd name="f20" fmla="*/ f17 1 2"/>
              <a:gd name="f21" fmla="val f17"/>
              <a:gd name="f22" fmla="val f18"/>
              <a:gd name="f23" fmla="+- 21600 0 f17"/>
              <a:gd name="f24" fmla="*/ f17 10000 1"/>
              <a:gd name="f25" fmla="*/ 10800 f15 1"/>
              <a:gd name="f26" fmla="*/ f17 f16 1"/>
              <a:gd name="f27" fmla="*/ f7 f15 1"/>
              <a:gd name="f28" fmla="*/ f18 f16 1"/>
              <a:gd name="f29" fmla="*/ 13800 f15 1"/>
              <a:gd name="f30" fmla="*/ 21600 f15 1"/>
              <a:gd name="f31" fmla="*/ 0 f16 1"/>
              <a:gd name="f32" fmla="*/ f19 1 f4"/>
              <a:gd name="f33" fmla="*/ 0 f15 1"/>
              <a:gd name="f34" fmla="*/ 10800 f16 1"/>
              <a:gd name="f35" fmla="*/ 21600 f16 1"/>
              <a:gd name="f36" fmla="+- f22 0 f17"/>
              <a:gd name="f37" fmla="+- f22 0 f20"/>
              <a:gd name="f38" fmla="+- f22 f20 0"/>
              <a:gd name="f39" fmla="+- f22 f17 0"/>
              <a:gd name="f40" fmla="+- 21600 0 f20"/>
              <a:gd name="f41" fmla="*/ f24 1 31953"/>
              <a:gd name="f42" fmla="+- f32 0 f3"/>
              <a:gd name="f43" fmla="+- 21600 0 f41"/>
              <a:gd name="f44" fmla="*/ f41 f16 1"/>
              <a:gd name="f45" fmla="*/ f43 f16 1"/>
            </a:gdLst>
            <a:ahLst>
              <a:ahXY gdRefY="f0" minY="f7" maxY="f11">
                <a:pos x="f25" y="f26"/>
              </a:ahXY>
              <a:ahXY gdRefY="f1" minY="f7" maxY="f8">
                <a:pos x="f27" y="f28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2">
                <a:pos x="f30" y="f31"/>
              </a:cxn>
              <a:cxn ang="f42">
                <a:pos x="f33" y="f34"/>
              </a:cxn>
              <a:cxn ang="f42">
                <a:pos x="f30" y="f35"/>
              </a:cxn>
            </a:cxnLst>
            <a:rect l="f29" t="f44" r="f30" b="f45"/>
            <a:pathLst>
              <a:path w="21600" h="21600">
                <a:moveTo>
                  <a:pt x="f8" y="f7"/>
                </a:moveTo>
                <a:cubicBezTo>
                  <a:pt x="f12" y="f7"/>
                  <a:pt x="f13" y="f20"/>
                  <a:pt x="f13" y="f21"/>
                </a:cubicBezTo>
                <a:lnTo>
                  <a:pt x="f13" y="f36"/>
                </a:lnTo>
                <a:cubicBezTo>
                  <a:pt x="f13" y="f37"/>
                  <a:pt x="f11" y="f22"/>
                  <a:pt x="f7" y="f22"/>
                </a:cubicBezTo>
                <a:cubicBezTo>
                  <a:pt x="f11" y="f22"/>
                  <a:pt x="f13" y="f38"/>
                  <a:pt x="f13" y="f39"/>
                </a:cubicBezTo>
                <a:lnTo>
                  <a:pt x="f13" y="f23"/>
                </a:lnTo>
                <a:cubicBezTo>
                  <a:pt x="f13" y="f40"/>
                  <a:pt x="f12" y="f8"/>
                  <a:pt x="f8" y="f8"/>
                </a:cubicBezTo>
              </a:path>
            </a:pathLst>
          </a:cu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algn="ctr" hangingPunct="0"/>
            <a:endParaRPr lang="pt-BR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3" name="Text Placeholder 7"/>
          <p:cNvSpPr txBox="1">
            <a:spLocks/>
          </p:cNvSpPr>
          <p:nvPr/>
        </p:nvSpPr>
        <p:spPr>
          <a:xfrm>
            <a:off x="4128269" y="5709180"/>
            <a:ext cx="4102920" cy="576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mtClean="0">
                <a:solidFill>
                  <a:srgbClr val="00B0F0"/>
                </a:solidFill>
                <a:latin typeface="Helvetica Neue" charset="0"/>
                <a:ea typeface="Helvetica Neue" charset="0"/>
                <a:cs typeface="Helvetica Neue" charset="0"/>
              </a:rPr>
              <a:t>Ricker</a:t>
            </a:r>
            <a:endParaRPr lang="pt-BR" dirty="0">
              <a:solidFill>
                <a:srgbClr val="000000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0" name="Straight Connector 79"/>
          <p:cNvCxnSpPr/>
          <p:nvPr/>
        </p:nvCxnSpPr>
        <p:spPr>
          <a:xfrm>
            <a:off x="7111373" y="5077248"/>
            <a:ext cx="4903828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7111373" y="1993900"/>
            <a:ext cx="0" cy="308334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>
            <a:off x="8283504" y="5077248"/>
            <a:ext cx="2631903" cy="536501"/>
          </a:xfrm>
          <a:prstGeom prst="rect">
            <a:avLst/>
          </a:prstGeom>
          <a:noFill/>
          <a:ln>
            <a:noFill/>
          </a:ln>
        </p:spPr>
        <p:txBody>
          <a:bodyPr vert="horz" wrap="none" lIns="144000" tIns="99000" rIns="144000" bIns="99000" anchorCtr="0" compatLnSpc="0">
            <a:spAutoFit/>
          </a:bodyPr>
          <a:lstStyle/>
          <a:p>
            <a:pPr algn="ctr" hangingPunct="0"/>
            <a:r>
              <a:rPr lang="pt-BR" sz="2200" dirty="0" smtClean="0">
                <a:latin typeface="Helvetica Neue" charset="0"/>
                <a:ea typeface="Helvetica Neue" charset="0"/>
                <a:cs typeface="Helvetica Neue" charset="0"/>
              </a:rPr>
              <a:t>índice </a:t>
            </a:r>
            <a:r>
              <a:rPr lang="pt-BR" sz="2200" dirty="0">
                <a:latin typeface="Helvetica Neue" charset="0"/>
                <a:ea typeface="Helvetica Neue" charset="0"/>
                <a:cs typeface="Helvetica Neue" charset="0"/>
              </a:rPr>
              <a:t>de distúrbio</a:t>
            </a:r>
          </a:p>
        </p:txBody>
      </p:sp>
      <p:graphicFrame>
        <p:nvGraphicFramePr>
          <p:cNvPr id="8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77667471"/>
              </p:ext>
            </p:extLst>
          </p:nvPr>
        </p:nvGraphicFramePr>
        <p:xfrm>
          <a:off x="6701069" y="1618687"/>
          <a:ext cx="5626355" cy="38864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</p:spTree>
    <p:extLst>
      <p:ext uri="{BB962C8B-B14F-4D97-AF65-F5344CB8AC3E}">
        <p14:creationId xmlns:p14="http://schemas.microsoft.com/office/powerpoint/2010/main" val="199156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67862" y="2526434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modelos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17992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11"/>
          <p:cNvSpPr/>
          <p:nvPr/>
        </p:nvSpPr>
        <p:spPr>
          <a:xfrm>
            <a:off x="942704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11"/>
          <p:cNvSpPr/>
          <p:nvPr/>
        </p:nvSpPr>
        <p:spPr>
          <a:xfrm>
            <a:off x="1599601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11"/>
          <p:cNvSpPr/>
          <p:nvPr/>
        </p:nvSpPr>
        <p:spPr>
          <a:xfrm>
            <a:off x="2256498" y="18306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942704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1"/>
          <p:cNvSpPr/>
          <p:nvPr/>
        </p:nvSpPr>
        <p:spPr>
          <a:xfrm>
            <a:off x="1599601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1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5162918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6"/>
          <p:cNvSpPr/>
          <p:nvPr/>
        </p:nvSpPr>
        <p:spPr>
          <a:xfrm>
            <a:off x="64774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5819815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647671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6"/>
          <p:cNvSpPr/>
          <p:nvPr/>
        </p:nvSpPr>
        <p:spPr>
          <a:xfrm>
            <a:off x="5820175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6"/>
          <p:cNvSpPr/>
          <p:nvPr/>
        </p:nvSpPr>
        <p:spPr>
          <a:xfrm>
            <a:off x="5163098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9383852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6"/>
          <p:cNvSpPr/>
          <p:nvPr/>
        </p:nvSpPr>
        <p:spPr>
          <a:xfrm>
            <a:off x="10698366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0"/>
          <p:cNvSpPr/>
          <p:nvPr/>
        </p:nvSpPr>
        <p:spPr>
          <a:xfrm>
            <a:off x="10040749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0"/>
          <p:cNvSpPr/>
          <p:nvPr/>
        </p:nvSpPr>
        <p:spPr>
          <a:xfrm>
            <a:off x="10697646" y="183026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16"/>
          <p:cNvSpPr/>
          <p:nvPr/>
        </p:nvSpPr>
        <p:spPr>
          <a:xfrm>
            <a:off x="10041109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16"/>
          <p:cNvSpPr/>
          <p:nvPr/>
        </p:nvSpPr>
        <p:spPr>
          <a:xfrm>
            <a:off x="9384032" y="2446917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Title 1"/>
          <p:cNvSpPr txBox="1">
            <a:spLocks/>
          </p:cNvSpPr>
          <p:nvPr/>
        </p:nvSpPr>
        <p:spPr>
          <a:xfrm>
            <a:off x="597420" y="61158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Title 1"/>
          <p:cNvSpPr txBox="1">
            <a:spLocks/>
          </p:cNvSpPr>
          <p:nvPr/>
        </p:nvSpPr>
        <p:spPr>
          <a:xfrm>
            <a:off x="4817814" y="60988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2" name="Title 1"/>
          <p:cNvSpPr txBox="1">
            <a:spLocks/>
          </p:cNvSpPr>
          <p:nvPr/>
        </p:nvSpPr>
        <p:spPr>
          <a:xfrm>
            <a:off x="9038208" y="609880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3" name="Freeform: Shape 8"/>
          <p:cNvSpPr/>
          <p:nvPr/>
        </p:nvSpPr>
        <p:spPr>
          <a:xfrm>
            <a:off x="2256498" y="244691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Circular Arrow 33"/>
          <p:cNvSpPr/>
          <p:nvPr/>
        </p:nvSpPr>
        <p:spPr>
          <a:xfrm rot="12051820" flipV="1">
            <a:off x="2346020" y="221502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5" name="Freeform: Shape 9"/>
          <p:cNvSpPr/>
          <p:nvPr/>
        </p:nvSpPr>
        <p:spPr>
          <a:xfrm>
            <a:off x="10698006" y="244673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Circular Arrow 35"/>
          <p:cNvSpPr/>
          <p:nvPr/>
        </p:nvSpPr>
        <p:spPr>
          <a:xfrm rot="12051820" flipV="1">
            <a:off x="10783339" y="2225051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37" name="Text Placeholder 23"/>
          <p:cNvSpPr txBox="1">
            <a:spLocks/>
          </p:cNvSpPr>
          <p:nvPr/>
        </p:nvSpPr>
        <p:spPr>
          <a:xfrm>
            <a:off x="258407" y="3374379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8" name="Text Placeholder 23"/>
          <p:cNvSpPr txBox="1">
            <a:spLocks/>
          </p:cNvSpPr>
          <p:nvPr/>
        </p:nvSpPr>
        <p:spPr>
          <a:xfrm>
            <a:off x="4467661" y="3374378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ext Placeholder 23"/>
          <p:cNvSpPr txBox="1">
            <a:spLocks/>
          </p:cNvSpPr>
          <p:nvPr/>
        </p:nvSpPr>
        <p:spPr>
          <a:xfrm>
            <a:off x="8675902" y="3354661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estratégia média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1" name="Text Placeholder 23"/>
          <p:cNvSpPr txBox="1">
            <a:spLocks/>
          </p:cNvSpPr>
          <p:nvPr/>
        </p:nvSpPr>
        <p:spPr>
          <a:xfrm>
            <a:off x="-458482" y="4212029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3897226" y="5436558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5" name="Text Placeholder 23"/>
          <p:cNvSpPr txBox="1">
            <a:spLocks/>
          </p:cNvSpPr>
          <p:nvPr/>
        </p:nvSpPr>
        <p:spPr>
          <a:xfrm>
            <a:off x="-85810" y="200903"/>
            <a:ext cx="4684615" cy="89646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2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8 seleções de modelo</a:t>
            </a:r>
            <a:endParaRPr lang="pt-BR" sz="32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6" name="Text Placeholder 23"/>
          <p:cNvSpPr txBox="1">
            <a:spLocks/>
          </p:cNvSpPr>
          <p:nvPr/>
        </p:nvSpPr>
        <p:spPr>
          <a:xfrm>
            <a:off x="3761911" y="4212028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7" name="Text Placeholder 23"/>
          <p:cNvSpPr txBox="1">
            <a:spLocks/>
          </p:cNvSpPr>
          <p:nvPr/>
        </p:nvSpPr>
        <p:spPr>
          <a:xfrm>
            <a:off x="7796454" y="4212027"/>
            <a:ext cx="4644641" cy="94798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</a:p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de estratégias</a:t>
            </a:r>
          </a:p>
        </p:txBody>
      </p:sp>
      <p:sp>
        <p:nvSpPr>
          <p:cNvPr id="48" name="Text Placeholder 23"/>
          <p:cNvSpPr txBox="1">
            <a:spLocks/>
          </p:cNvSpPr>
          <p:nvPr/>
        </p:nvSpPr>
        <p:spPr>
          <a:xfrm>
            <a:off x="7942907" y="5436559"/>
            <a:ext cx="4351733" cy="1218941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</a:p>
        </p:txBody>
      </p:sp>
      <p:sp>
        <p:nvSpPr>
          <p:cNvPr id="49" name="Text Placeholder 23"/>
          <p:cNvSpPr txBox="1">
            <a:spLocks/>
          </p:cNvSpPr>
          <p:nvPr/>
        </p:nvSpPr>
        <p:spPr>
          <a:xfrm>
            <a:off x="258407" y="5694747"/>
            <a:ext cx="3210865" cy="7776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-</a:t>
            </a:r>
            <a:endParaRPr lang="pt-BR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>
            <a:off x="4113251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/>
          <p:cNvCxnSpPr/>
          <p:nvPr/>
        </p:nvCxnSpPr>
        <p:spPr>
          <a:xfrm>
            <a:off x="8248959" y="1417136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53976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4"/>
          </p:cNvCxnSpPr>
          <p:nvPr/>
        </p:nvCxnSpPr>
        <p:spPr>
          <a:xfrm>
            <a:off x="7932405" y="6300941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87635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8518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24995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7" name="Group 1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60940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Rectangle 22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91778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4366734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7" name="Straight Connector 26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ectangle 27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18789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391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7481700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77906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3167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07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393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101599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Straight Connector 71"/>
          <p:cNvSpPr/>
          <p:nvPr/>
        </p:nvSpPr>
        <p:spPr>
          <a:xfrm>
            <a:off x="3376067" y="521355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Straight Connector 72"/>
          <p:cNvSpPr/>
          <p:nvPr/>
        </p:nvSpPr>
        <p:spPr>
          <a:xfrm>
            <a:off x="3232067" y="535755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Straight Connector 62"/>
          <p:cNvSpPr/>
          <p:nvPr/>
        </p:nvSpPr>
        <p:spPr>
          <a:xfrm>
            <a:off x="4039911" y="3998932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Straight Connector 64"/>
          <p:cNvSpPr/>
          <p:nvPr/>
        </p:nvSpPr>
        <p:spPr>
          <a:xfrm>
            <a:off x="3895911" y="4142932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Straight Connector 65"/>
          <p:cNvSpPr/>
          <p:nvPr/>
        </p:nvSpPr>
        <p:spPr>
          <a:xfrm>
            <a:off x="3376067" y="3362428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Straight Connector 73"/>
          <p:cNvSpPr/>
          <p:nvPr/>
        </p:nvSpPr>
        <p:spPr>
          <a:xfrm>
            <a:off x="3232067" y="3506428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Straight Connector 74"/>
          <p:cNvSpPr/>
          <p:nvPr/>
        </p:nvSpPr>
        <p:spPr>
          <a:xfrm>
            <a:off x="4690840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Straight Connector 75"/>
          <p:cNvSpPr/>
          <p:nvPr/>
        </p:nvSpPr>
        <p:spPr>
          <a:xfrm>
            <a:off x="4546840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Straight Connector 76"/>
          <p:cNvSpPr/>
          <p:nvPr/>
        </p:nvSpPr>
        <p:spPr>
          <a:xfrm>
            <a:off x="6005612" y="458314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Straight Connector 77"/>
          <p:cNvSpPr/>
          <p:nvPr/>
        </p:nvSpPr>
        <p:spPr>
          <a:xfrm>
            <a:off x="5861612" y="472714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440612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3050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2"/>
          </p:cNvCxnSpPr>
          <p:nvPr/>
        </p:nvCxnSpPr>
        <p:spPr>
          <a:xfrm flipH="1">
            <a:off x="7532355" y="6300941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811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30095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5073198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4415393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177"/>
          <p:cNvSpPr/>
          <p:nvPr/>
        </p:nvSpPr>
        <p:spPr>
          <a:xfrm>
            <a:off x="6627472" y="3639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77"/>
          <p:cNvSpPr/>
          <p:nvPr/>
        </p:nvSpPr>
        <p:spPr>
          <a:xfrm>
            <a:off x="4641170" y="301608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77"/>
          <p:cNvSpPr/>
          <p:nvPr/>
        </p:nvSpPr>
        <p:spPr>
          <a:xfrm>
            <a:off x="4655873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77"/>
          <p:cNvSpPr/>
          <p:nvPr/>
        </p:nvSpPr>
        <p:spPr>
          <a:xfrm>
            <a:off x="5970575" y="306386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77"/>
          <p:cNvSpPr/>
          <p:nvPr/>
        </p:nvSpPr>
        <p:spPr>
          <a:xfrm>
            <a:off x="5263898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77"/>
          <p:cNvSpPr/>
          <p:nvPr/>
        </p:nvSpPr>
        <p:spPr>
          <a:xfrm>
            <a:off x="6546575" y="492555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77"/>
          <p:cNvSpPr/>
          <p:nvPr/>
        </p:nvSpPr>
        <p:spPr>
          <a:xfrm>
            <a:off x="3323701" y="428753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90942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032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itle 1"/>
          <p:cNvSpPr txBox="1">
            <a:spLocks/>
          </p:cNvSpPr>
          <p:nvPr/>
        </p:nvSpPr>
        <p:spPr>
          <a:xfrm>
            <a:off x="1230319" y="379324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9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227819" y="474876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3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8215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7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Circular Arrow 1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21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2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24" name="Straight Connector 23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4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Title 1"/>
          <p:cNvSpPr txBox="1">
            <a:spLocks/>
          </p:cNvSpPr>
          <p:nvPr/>
        </p:nvSpPr>
        <p:spPr>
          <a:xfrm>
            <a:off x="562210" y="1156496"/>
            <a:ext cx="7961858" cy="1300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v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ariação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herdável</a:t>
            </a:r>
          </a:p>
          <a:p>
            <a:pPr marL="457200" indent="-457200"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omponente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aptidão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1975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29203855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0675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solidFill>
                  <a:schemeClr val="tx1"/>
                </a:solidFill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2327157"/>
              </p:ext>
            </p:extLst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79351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852" y="9326"/>
            <a:ext cx="9360000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20700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593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685509" y="52135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4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6134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8829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Oval 47"/>
          <p:cNvSpPr/>
          <p:nvPr/>
        </p:nvSpPr>
        <p:spPr>
          <a:xfrm>
            <a:off x="3695793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49" name="Straight Arrow Connector 48"/>
          <p:cNvCxnSpPr/>
          <p:nvPr/>
        </p:nvCxnSpPr>
        <p:spPr>
          <a:xfrm flipH="1" flipV="1">
            <a:off x="4092315" y="5901019"/>
            <a:ext cx="3528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7532355" y="5901019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21" name="Straight Arrow Connector 20"/>
          <p:cNvCxnSpPr>
            <a:endCxn id="18" idx="0"/>
          </p:cNvCxnSpPr>
          <p:nvPr/>
        </p:nvCxnSpPr>
        <p:spPr>
          <a:xfrm flipV="1">
            <a:off x="7932405" y="5901019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234956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47088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89996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3" name="Freeform: Shape 177"/>
          <p:cNvSpPr/>
          <p:nvPr/>
        </p:nvSpPr>
        <p:spPr>
          <a:xfrm>
            <a:off x="3956603" y="366277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77"/>
          <p:cNvSpPr/>
          <p:nvPr/>
        </p:nvSpPr>
        <p:spPr>
          <a:xfrm>
            <a:off x="5969093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177"/>
          <p:cNvSpPr/>
          <p:nvPr/>
        </p:nvSpPr>
        <p:spPr>
          <a:xfrm>
            <a:off x="3985323" y="4884612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77"/>
          <p:cNvSpPr/>
          <p:nvPr/>
        </p:nvSpPr>
        <p:spPr>
          <a:xfrm>
            <a:off x="5300904" y="3661954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177"/>
          <p:cNvSpPr/>
          <p:nvPr/>
        </p:nvSpPr>
        <p:spPr>
          <a:xfrm>
            <a:off x="5964815" y="4897597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177"/>
          <p:cNvSpPr/>
          <p:nvPr/>
        </p:nvSpPr>
        <p:spPr>
          <a:xfrm>
            <a:off x="3315129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77"/>
          <p:cNvSpPr/>
          <p:nvPr/>
        </p:nvSpPr>
        <p:spPr>
          <a:xfrm>
            <a:off x="4664950" y="307329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77"/>
          <p:cNvSpPr/>
          <p:nvPr/>
        </p:nvSpPr>
        <p:spPr>
          <a:xfrm>
            <a:off x="3314876" y="4929711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77"/>
          <p:cNvSpPr/>
          <p:nvPr/>
        </p:nvSpPr>
        <p:spPr>
          <a:xfrm>
            <a:off x="6616925" y="302356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324054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4382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/>
          <p:cNvGrpSpPr/>
          <p:nvPr/>
        </p:nvGrpSpPr>
        <p:grpSpPr>
          <a:xfrm>
            <a:off x="10106388" y="708931"/>
            <a:ext cx="1908984" cy="1326265"/>
            <a:chOff x="167789" y="611023"/>
            <a:chExt cx="2654310" cy="1853416"/>
          </a:xfrm>
        </p:grpSpPr>
        <p:sp>
          <p:nvSpPr>
            <p:cNvPr id="43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Circular Arrow 48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50" name="Title 1"/>
          <p:cNvSpPr txBox="1">
            <a:spLocks/>
          </p:cNvSpPr>
          <p:nvPr/>
        </p:nvSpPr>
        <p:spPr>
          <a:xfrm>
            <a:off x="9531738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55" name="Straight Connector 5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4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25" name="TextBox 24"/>
          <p:cNvSpPr txBox="1"/>
          <p:nvPr/>
        </p:nvSpPr>
        <p:spPr>
          <a:xfrm>
            <a:off x="9874570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6386992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5730095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6386992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5" name="Circular Arrow 94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2744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omparação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com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produtividade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93038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0568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7" name="Rectangle 16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8" name="Group 1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9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26662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6377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48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0836462"/>
              </p:ext>
            </p:extLst>
          </p:nvPr>
        </p:nvGraphicFramePr>
        <p:xfrm>
          <a:off x="9445582" y="1866119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17068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05381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668854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21542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123" y="9326"/>
            <a:ext cx="9360000" cy="6840000"/>
          </a:xfrm>
          <a:prstGeom prst="rect">
            <a:avLst/>
          </a:prstGeom>
        </p:spPr>
      </p:pic>
      <p:sp>
        <p:nvSpPr>
          <p:cNvPr id="20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9" name="Rectangle 28"/>
          <p:cNvSpPr/>
          <p:nvPr/>
        </p:nvSpPr>
        <p:spPr>
          <a:xfrm rot="10800000" flipV="1">
            <a:off x="1334746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55223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4264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1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7139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3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4" name="Straight Connector 43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TextBox 46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5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9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0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309900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2" name="Group 21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4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965361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2023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8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428191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48" name="Straight Connector 4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51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52" name="Straight Connector 5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1061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2918" y="9326"/>
            <a:ext cx="9342625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408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316307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152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581158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1926786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4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7" name="Picture 56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Picture 57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9" name="Picture 58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469047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72714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8" name="Freeform: Shape 20"/>
          <p:cNvSpPr>
            <a:spLocks noChangeAspect="1"/>
          </p:cNvSpPr>
          <p:nvPr/>
        </p:nvSpPr>
        <p:spPr>
          <a:xfrm>
            <a:off x="685058" y="5190622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59910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40" name="Group 39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41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3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4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9" name="Straight Connector 4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9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0" name="Straight Connector 29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8" name="Text Placeholder 23"/>
          <p:cNvSpPr txBox="1">
            <a:spLocks/>
          </p:cNvSpPr>
          <p:nvPr/>
        </p:nvSpPr>
        <p:spPr>
          <a:xfrm>
            <a:off x="-309968" y="193483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xtinção de espécies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5073198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5073198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73009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073198" y="392367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573009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8699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3009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5509" y="428986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275169" y="379641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  x 176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9" name="Freeform: Shape 11"/>
          <p:cNvSpPr/>
          <p:nvPr/>
        </p:nvSpPr>
        <p:spPr>
          <a:xfrm>
            <a:off x="5729187" y="39303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6370993" y="3328827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98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6386992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6370993" y="456141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55569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3787633"/>
              </p:ext>
            </p:extLst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50933"/>
              </p:ext>
            </p:extLst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4" name="Group 3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1597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940" y="9326"/>
            <a:ext cx="9324367" cy="6840000"/>
          </a:xfrm>
          <a:prstGeom prst="rect">
            <a:avLst/>
          </a:prstGeom>
        </p:spPr>
      </p:pic>
      <p:sp>
        <p:nvSpPr>
          <p:cNvPr id="2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9503447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19" name="Group 18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4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5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27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84851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28" name="Straight Connector 27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/>
        </p:nvCxnSpPr>
        <p:spPr>
          <a:xfrm>
            <a:off x="9814195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 rot="16200000">
            <a:off x="8727354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2" name="Espaço Reservado para Conteúdo 5"/>
          <p:cNvGraphicFramePr>
            <a:graphicFrameLocks/>
          </p:cNvGraphicFramePr>
          <p:nvPr>
            <p:extLst/>
          </p:nvPr>
        </p:nvGraphicFramePr>
        <p:xfrm>
          <a:off x="9632706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3" name="Straight Connector 32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35" name="Straight Connector 34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761358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41" name="Straight Connector 40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8" name="Group 37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4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5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2563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524846" y="2373173"/>
            <a:ext cx="3937228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Mandai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Chesson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694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pSp>
        <p:nvGrpSpPr>
          <p:cNvPr id="16" name="Group 15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7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8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9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0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454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ectangle 17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19" name="Group 1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2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2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0933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noFill/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06587736"/>
              </p:ext>
            </p:extLst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56595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pic>
        <p:nvPicPr>
          <p:cNvPr id="16" name="Picture 15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391" y="9326"/>
            <a:ext cx="9120000" cy="6840000"/>
          </a:xfrm>
          <a:prstGeom prst="rect">
            <a:avLst/>
          </a:prstGeom>
        </p:spPr>
      </p:pic>
      <p:sp>
        <p:nvSpPr>
          <p:cNvPr id="17" name="Text Placeholder 23"/>
          <p:cNvSpPr txBox="1">
            <a:spLocks/>
          </p:cNvSpPr>
          <p:nvPr/>
        </p:nvSpPr>
        <p:spPr>
          <a:xfrm>
            <a:off x="2985862" y="193484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stratégia média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/>
          <p:cNvSpPr/>
          <p:nvPr/>
        </p:nvSpPr>
        <p:spPr>
          <a:xfrm rot="10800000" flipV="1">
            <a:off x="1431568" y="1055915"/>
            <a:ext cx="63748" cy="4701600"/>
          </a:xfrm>
          <a:prstGeom prst="rect">
            <a:avLst/>
          </a:prstGeom>
          <a:gradFill flip="none" rotWithShape="1">
            <a:gsLst>
              <a:gs pos="0">
                <a:srgbClr val="C00000"/>
              </a:gs>
              <a:gs pos="37000">
                <a:schemeClr val="accent2"/>
              </a:gs>
              <a:gs pos="62000">
                <a:srgbClr val="C1CF24"/>
              </a:gs>
              <a:gs pos="100000">
                <a:srgbClr val="703103"/>
              </a:gs>
            </a:gsLst>
            <a:path path="circle">
              <a:fillToRect l="100000" t="100000"/>
            </a:path>
            <a:tileRect r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9541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11726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97973" y="43453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aior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número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descendentes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7" name="Straight Arrow Connector 16"/>
          <p:cNvCxnSpPr>
            <a:endCxn id="16" idx="1"/>
          </p:cNvCxnSpPr>
          <p:nvPr/>
        </p:nvCxnSpPr>
        <p:spPr>
          <a:xfrm>
            <a:off x="1968500" y="3537970"/>
            <a:ext cx="2229473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 flipH="1">
            <a:off x="7649626" y="3571735"/>
            <a:ext cx="2165758" cy="1716455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Freeform: Shape 34"/>
          <p:cNvSpPr/>
          <p:nvPr/>
        </p:nvSpPr>
        <p:spPr>
          <a:xfrm>
            <a:off x="9658703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35"/>
          <p:cNvSpPr/>
          <p:nvPr/>
        </p:nvSpPr>
        <p:spPr>
          <a:xfrm>
            <a:off x="10162704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6"/>
          <p:cNvSpPr/>
          <p:nvPr/>
        </p:nvSpPr>
        <p:spPr>
          <a:xfrm>
            <a:off x="9659064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7"/>
          <p:cNvSpPr/>
          <p:nvPr/>
        </p:nvSpPr>
        <p:spPr>
          <a:xfrm>
            <a:off x="9514704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8"/>
          <p:cNvSpPr/>
          <p:nvPr/>
        </p:nvSpPr>
        <p:spPr>
          <a:xfrm>
            <a:off x="10810704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9"/>
          <p:cNvSpPr/>
          <p:nvPr/>
        </p:nvSpPr>
        <p:spPr>
          <a:xfrm>
            <a:off x="11170704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40"/>
          <p:cNvSpPr/>
          <p:nvPr/>
        </p:nvSpPr>
        <p:spPr>
          <a:xfrm>
            <a:off x="9082704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43"/>
          <p:cNvSpPr/>
          <p:nvPr/>
        </p:nvSpPr>
        <p:spPr>
          <a:xfrm>
            <a:off x="11170704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49"/>
          <p:cNvSpPr/>
          <p:nvPr/>
        </p:nvSpPr>
        <p:spPr>
          <a:xfrm>
            <a:off x="9010704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760449" y="5372539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37648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641649" y="455035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38009" y="469471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993649" y="5198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2289649" y="4622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2649649" y="512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561649" y="469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3"/>
          <p:cNvSpPr/>
          <p:nvPr/>
        </p:nvSpPr>
        <p:spPr>
          <a:xfrm>
            <a:off x="2649649" y="6134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9"/>
          <p:cNvSpPr/>
          <p:nvPr/>
        </p:nvSpPr>
        <p:spPr>
          <a:xfrm>
            <a:off x="489649" y="566635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33"/>
          <p:cNvSpPr/>
          <p:nvPr/>
        </p:nvSpPr>
        <p:spPr>
          <a:xfrm>
            <a:off x="10268804" y="5126355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Straight Connector 51"/>
          <p:cNvSpPr/>
          <p:nvPr/>
        </p:nvSpPr>
        <p:spPr>
          <a:xfrm>
            <a:off x="10556804" y="5270355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Straight Connector 52"/>
          <p:cNvSpPr/>
          <p:nvPr/>
        </p:nvSpPr>
        <p:spPr>
          <a:xfrm>
            <a:off x="10412804" y="5414355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54" name="Picture 53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712877" y="5516540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5" name="Picture 54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1481732" y="5395425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Picture 55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2260574" y="5403345"/>
            <a:ext cx="318600" cy="32436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" name="Straight Arrow Connector 2"/>
          <p:cNvCxnSpPr/>
          <p:nvPr/>
        </p:nvCxnSpPr>
        <p:spPr>
          <a:xfrm>
            <a:off x="3083236" y="3097465"/>
            <a:ext cx="5457260" cy="0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itle 1"/>
          <p:cNvSpPr txBox="1">
            <a:spLocks/>
          </p:cNvSpPr>
          <p:nvPr/>
        </p:nvSpPr>
        <p:spPr>
          <a:xfrm>
            <a:off x="4170117" y="185242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stratégia</a:t>
            </a:r>
            <a:r>
              <a:rPr lang="en-US" sz="2400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24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5524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475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680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>
              <a:alpha val="50000"/>
            </a:srgbClr>
          </a:solidFill>
          <a:ln w="0">
            <a:solidFill>
              <a:srgbClr val="990000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>
              <a:alpha val="50000"/>
            </a:srgbClr>
          </a:solidFill>
          <a:ln w="0">
            <a:solidFill>
              <a:srgbClr val="703103">
                <a:alpha val="1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23217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2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17060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7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04553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3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145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072700" y="5130511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20"/>
          <p:cNvSpPr/>
          <p:nvPr/>
        </p:nvSpPr>
        <p:spPr>
          <a:xfrm>
            <a:off x="507270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613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3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1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6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Title 1"/>
          <p:cNvSpPr txBox="1">
            <a:spLocks/>
          </p:cNvSpPr>
          <p:nvPr/>
        </p:nvSpPr>
        <p:spPr>
          <a:xfrm>
            <a:off x="192517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192147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5589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5714096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63992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Title 1"/>
          <p:cNvSpPr txBox="1">
            <a:spLocks/>
          </p:cNvSpPr>
          <p:nvPr/>
        </p:nvSpPr>
        <p:spPr>
          <a:xfrm>
            <a:off x="223319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539835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0" name="Group 29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1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2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3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8" name="Text Placeholder 23"/>
          <p:cNvSpPr txBox="1">
            <a:spLocks/>
          </p:cNvSpPr>
          <p:nvPr/>
        </p:nvSpPr>
        <p:spPr>
          <a:xfrm>
            <a:off x="2452121" y="231643"/>
            <a:ext cx="3929610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s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eleção natural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Text Placeholder 23"/>
          <p:cNvSpPr txBox="1">
            <a:spLocks/>
          </p:cNvSpPr>
          <p:nvPr/>
        </p:nvSpPr>
        <p:spPr>
          <a:xfrm>
            <a:off x="-309968" y="1216372"/>
            <a:ext cx="9252488" cy="1201363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e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xclusão competitiva de espécies</a:t>
            </a:r>
          </a:p>
          <a:p>
            <a:pPr marL="0" indent="0" algn="ctr">
              <a:buNone/>
            </a:pP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+ deriva ecológica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686046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80906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2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3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4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5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38846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689334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28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852" y="9326"/>
            <a:ext cx="9144000" cy="6840000"/>
          </a:xfrm>
          <a:prstGeom prst="rect">
            <a:avLst/>
          </a:prstGeom>
        </p:spPr>
      </p:pic>
      <p:sp>
        <p:nvSpPr>
          <p:cNvPr id="30" name="Text Placeholder 23"/>
          <p:cNvSpPr txBox="1">
            <a:spLocks/>
          </p:cNvSpPr>
          <p:nvPr/>
        </p:nvSpPr>
        <p:spPr>
          <a:xfrm>
            <a:off x="2883812" y="160172"/>
            <a:ext cx="4520136" cy="1115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diversidade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4588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Title 1"/>
          <p:cNvSpPr txBox="1">
            <a:spLocks/>
          </p:cNvSpPr>
          <p:nvPr/>
        </p:nvSpPr>
        <p:spPr>
          <a:xfrm>
            <a:off x="368157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192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146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791649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Circular Arrow 83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5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83530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57900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</a:t>
            </a:r>
            <a:r>
              <a:rPr lang="pt-BR" sz="3600" dirty="0" smtClean="0">
                <a:solidFill>
                  <a:schemeClr val="bg1"/>
                </a:solidFill>
                <a:latin typeface="Helvetica Neue" charset="0"/>
                <a:ea typeface="Helvetica Neue" charset="0"/>
                <a:cs typeface="Helvetica Neue" charset="0"/>
              </a:rPr>
              <a:t>+ amostragem</a:t>
            </a:r>
            <a:endParaRPr lang="pt-BR" sz="3600" dirty="0">
              <a:solidFill>
                <a:schemeClr val="bg1"/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8086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Title 1"/>
          <p:cNvSpPr txBox="1">
            <a:spLocks/>
          </p:cNvSpPr>
          <p:nvPr/>
        </p:nvSpPr>
        <p:spPr>
          <a:xfrm>
            <a:off x="5037" y="2913208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banco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8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11"/>
          <p:cNvSpPr/>
          <p:nvPr/>
        </p:nvSpPr>
        <p:spPr>
          <a:xfrm>
            <a:off x="441770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3099184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5714096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6369091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4415823" y="39265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6369091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5064959" y="392267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6369091" y="391060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5073060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095562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3748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5064959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5064959" y="51604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5707919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5707919" y="512630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3762710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3747645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11"/>
          <p:cNvSpPr/>
          <p:nvPr/>
        </p:nvSpPr>
        <p:spPr>
          <a:xfrm>
            <a:off x="3744023" y="393047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1"/>
          <p:cNvSpPr/>
          <p:nvPr/>
        </p:nvSpPr>
        <p:spPr>
          <a:xfrm>
            <a:off x="6367231" y="454154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5705111" y="330895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205818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1"/>
          </a:solidFill>
          <a:ln w="0">
            <a:solidFill>
              <a:schemeClr val="accent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Text Placeholder 23"/>
          <p:cNvSpPr txBox="1">
            <a:spLocks/>
          </p:cNvSpPr>
          <p:nvPr/>
        </p:nvSpPr>
        <p:spPr>
          <a:xfrm>
            <a:off x="1363850" y="193484"/>
            <a:ext cx="6915472" cy="6162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m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utação + amostragem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99202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" name="Picture 34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29" name="Group 28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3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3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951686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31024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24453446"/>
              </p:ext>
            </p:extLst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26357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5" name="Freeform: Shape 20"/>
          <p:cNvSpPr/>
          <p:nvPr/>
        </p:nvSpPr>
        <p:spPr>
          <a:xfrm>
            <a:off x="10587994" y="707004"/>
            <a:ext cx="380194" cy="374086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grpSp>
        <p:nvGrpSpPr>
          <p:cNvPr id="45" name="Group 4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6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9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794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72207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Picture 43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2509" y="9326"/>
            <a:ext cx="9158614" cy="6840000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h</a:t>
            </a:r>
            <a:r>
              <a:rPr lang="pt-BR" sz="3600" dirty="0" smtClean="0">
                <a:solidFill>
                  <a:schemeClr val="bg1">
                    <a:lumMod val="50000"/>
                  </a:schemeClr>
                </a:solidFill>
                <a:latin typeface="Helvetica Neue" charset="0"/>
                <a:ea typeface="Helvetica Neue" charset="0"/>
                <a:cs typeface="Helvetica Neue" charset="0"/>
              </a:rPr>
              <a:t>eterogeneidade interespecífica de estratégias</a:t>
            </a:r>
            <a:endParaRPr lang="pt-BR" sz="3600" dirty="0">
              <a:solidFill>
                <a:schemeClr val="bg1">
                  <a:lumMod val="50000"/>
                </a:schemeClr>
              </a:solidFill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itle 1"/>
          <p:cNvSpPr txBox="1">
            <a:spLocks/>
          </p:cNvSpPr>
          <p:nvPr/>
        </p:nvSpPr>
        <p:spPr>
          <a:xfrm>
            <a:off x="1791566" y="1297195"/>
            <a:ext cx="4974955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coexistência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" name="Down Arrow 2"/>
          <p:cNvSpPr/>
          <p:nvPr/>
        </p:nvSpPr>
        <p:spPr>
          <a:xfrm>
            <a:off x="3766088" y="2851688"/>
            <a:ext cx="449451" cy="592748"/>
          </a:xfrm>
          <a:prstGeom prst="downArrow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900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562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316307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8</a:t>
            </a: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48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2</a:t>
            </a:r>
          </a:p>
        </p:txBody>
      </p:sp>
      <p:sp>
        <p:nvSpPr>
          <p:cNvPr id="78" name="Freeform: Shape 37"/>
          <p:cNvSpPr>
            <a:spLocks noChangeAspect="1"/>
          </p:cNvSpPr>
          <p:nvPr/>
        </p:nvSpPr>
        <p:spPr>
          <a:xfrm>
            <a:off x="695845" y="450167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285505" y="4008233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53123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260501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59217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69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Rectangle 72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9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35958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120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22045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81190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07007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1327654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3">
              <a:lumMod val="75000"/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Freeform: Shape 11"/>
          <p:cNvSpPr/>
          <p:nvPr/>
        </p:nvSpPr>
        <p:spPr>
          <a:xfrm>
            <a:off x="5060673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92832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136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4"/>
          </p:cNvCxnSpPr>
          <p:nvPr/>
        </p:nvCxnSpPr>
        <p:spPr>
          <a:xfrm>
            <a:off x="1793954" y="2812799"/>
            <a:ext cx="0" cy="399921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Freeform: Shape 11"/>
          <p:cNvSpPr/>
          <p:nvPr/>
        </p:nvSpPr>
        <p:spPr>
          <a:xfrm>
            <a:off x="5713736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41195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64231" y="2412878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00571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3764305" y="392768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275170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96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24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3"/>
          </p:cNvCxnSpPr>
          <p:nvPr/>
        </p:nvCxnSpPr>
        <p:spPr>
          <a:xfrm flipH="1">
            <a:off x="1511076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0"/>
          <p:cNvSpPr/>
          <p:nvPr/>
        </p:nvSpPr>
        <p:spPr>
          <a:xfrm>
            <a:off x="4410228" y="454349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Rectangle 79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5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525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2"/>
          </p:cNvCxnSpPr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0497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54773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162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19851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0955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6542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6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14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Oval 73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78" name="Straight Arrow Connector 77"/>
          <p:cNvCxnSpPr>
            <a:endCxn id="74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3120658" y="331175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1"/>
          <p:cNvSpPr/>
          <p:nvPr/>
        </p:nvSpPr>
        <p:spPr>
          <a:xfrm>
            <a:off x="3757104" y="452495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5073104" y="453999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4434092" y="392436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6370633" y="4527847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Text Placeholder 23"/>
          <p:cNvSpPr txBox="1">
            <a:spLocks/>
          </p:cNvSpPr>
          <p:nvPr/>
        </p:nvSpPr>
        <p:spPr>
          <a:xfrm>
            <a:off x="1804586" y="6125119"/>
            <a:ext cx="6815866" cy="6111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smtClean="0">
                <a:latin typeface="Helvetica Neue" charset="0"/>
                <a:ea typeface="Helvetica Neue" charset="0"/>
                <a:cs typeface="Helvetica Neue" charset="0"/>
              </a:rPr>
              <a:t>oexistência de especialistas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8633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93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=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0945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4963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2841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656804" y="4190884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1633174" y="419210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Title 1"/>
          <p:cNvSpPr txBox="1">
            <a:spLocks/>
          </p:cNvSpPr>
          <p:nvPr/>
        </p:nvSpPr>
        <p:spPr>
          <a:xfrm>
            <a:off x="979912" y="4131654"/>
            <a:ext cx="832236" cy="5880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+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3" name="Freeform: Shape 34"/>
          <p:cNvSpPr/>
          <p:nvPr/>
        </p:nvSpPr>
        <p:spPr>
          <a:xfrm rot="2717400">
            <a:off x="722554" y="3779088"/>
            <a:ext cx="1389115" cy="1375123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chemeClr val="accent5">
              <a:alpha val="67000"/>
            </a:schemeClr>
          </a:solidFill>
          <a:ln w="36000">
            <a:solidFill>
              <a:schemeClr val="accent5">
                <a:alpha val="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93891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noFill/>
          <a:ln w="0">
            <a:solidFill>
              <a:schemeClr val="tx1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31776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62124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3758496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1"/>
          <p:cNvSpPr/>
          <p:nvPr/>
        </p:nvSpPr>
        <p:spPr>
          <a:xfrm>
            <a:off x="3101145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1"/>
          <p:cNvSpPr/>
          <p:nvPr/>
        </p:nvSpPr>
        <p:spPr>
          <a:xfrm>
            <a:off x="3758042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11"/>
          <p:cNvSpPr/>
          <p:nvPr/>
        </p:nvSpPr>
        <p:spPr>
          <a:xfrm>
            <a:off x="310114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441057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0"/>
          <p:cNvSpPr/>
          <p:nvPr/>
        </p:nvSpPr>
        <p:spPr>
          <a:xfrm>
            <a:off x="5060673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0"/>
          <p:cNvSpPr/>
          <p:nvPr/>
        </p:nvSpPr>
        <p:spPr>
          <a:xfrm>
            <a:off x="5717570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20"/>
          <p:cNvSpPr/>
          <p:nvPr/>
        </p:nvSpPr>
        <p:spPr>
          <a:xfrm>
            <a:off x="5072744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20"/>
          <p:cNvSpPr/>
          <p:nvPr/>
        </p:nvSpPr>
        <p:spPr>
          <a:xfrm>
            <a:off x="5729641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20"/>
          <p:cNvSpPr/>
          <p:nvPr/>
        </p:nvSpPr>
        <p:spPr>
          <a:xfrm>
            <a:off x="6386538" y="392786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20"/>
          <p:cNvSpPr/>
          <p:nvPr/>
        </p:nvSpPr>
        <p:spPr>
          <a:xfrm>
            <a:off x="5717570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/>
          <p:nvPr/>
        </p:nvSpPr>
        <p:spPr>
          <a:xfrm>
            <a:off x="6374467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/>
          <p:nvPr/>
        </p:nvSpPr>
        <p:spPr>
          <a:xfrm>
            <a:off x="5056839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20"/>
          <p:cNvSpPr/>
          <p:nvPr/>
        </p:nvSpPr>
        <p:spPr>
          <a:xfrm>
            <a:off x="5713736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25592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56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647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313726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12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/>
          <p:nvPr/>
        </p:nvCxnSpPr>
        <p:spPr>
          <a:xfrm flipH="1">
            <a:off x="139390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20"/>
          <p:cNvSpPr/>
          <p:nvPr/>
        </p:nvSpPr>
        <p:spPr>
          <a:xfrm>
            <a:off x="5073104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20"/>
          <p:cNvSpPr/>
          <p:nvPr/>
        </p:nvSpPr>
        <p:spPr>
          <a:xfrm>
            <a:off x="3761367" y="4543982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20"/>
          <p:cNvSpPr/>
          <p:nvPr/>
        </p:nvSpPr>
        <p:spPr>
          <a:xfrm>
            <a:off x="5710874" y="392382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359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20"/>
          <p:cNvSpPr/>
          <p:nvPr/>
        </p:nvSpPr>
        <p:spPr>
          <a:xfrm>
            <a:off x="6374467" y="3311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20"/>
          <p:cNvSpPr/>
          <p:nvPr/>
        </p:nvSpPr>
        <p:spPr>
          <a:xfrm>
            <a:off x="5060673" y="4526905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156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9" name="Freeform: Shape 20"/>
          <p:cNvSpPr>
            <a:spLocks noChangeAspect="1"/>
          </p:cNvSpPr>
          <p:nvPr/>
        </p:nvSpPr>
        <p:spPr>
          <a:xfrm>
            <a:off x="682477" y="5560008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Title 1"/>
          <p:cNvSpPr txBox="1">
            <a:spLocks/>
          </p:cNvSpPr>
          <p:nvPr/>
        </p:nvSpPr>
        <p:spPr>
          <a:xfrm>
            <a:off x="220738" y="5096531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</a:t>
            </a:r>
            <a:r>
              <a:rPr lang="en-US" sz="2800" dirty="0">
                <a:latin typeface="Helvetica Neue Thin" charset="0"/>
                <a:ea typeface="Helvetica Neue Thin" charset="0"/>
                <a:cs typeface="Helvetica Neue Thin" charset="0"/>
              </a:rPr>
              <a:t>6</a:t>
            </a: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1"/>
          </p:cNvCxnSpPr>
          <p:nvPr/>
        </p:nvCxnSpPr>
        <p:spPr>
          <a:xfrm flipH="1" flipV="1">
            <a:off x="1511076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20"/>
          <p:cNvSpPr/>
          <p:nvPr/>
        </p:nvSpPr>
        <p:spPr>
          <a:xfrm>
            <a:off x="3110680" y="5160098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71528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71740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177"/>
          <p:cNvSpPr/>
          <p:nvPr/>
        </p:nvSpPr>
        <p:spPr>
          <a:xfrm>
            <a:off x="7280788" y="25183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28594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37"/>
          <p:cNvSpPr>
            <a:spLocks noChangeAspect="1"/>
          </p:cNvSpPr>
          <p:nvPr/>
        </p:nvSpPr>
        <p:spPr>
          <a:xfrm>
            <a:off x="685509" y="394890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Title 1"/>
          <p:cNvSpPr txBox="1">
            <a:spLocks/>
          </p:cNvSpPr>
          <p:nvPr/>
        </p:nvSpPr>
        <p:spPr>
          <a:xfrm>
            <a:off x="368158" y="3455457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dirty="0" smtClean="0">
                <a:latin typeface="Helvetica Neue Thin" charset="0"/>
                <a:ea typeface="Helvetica Neue Thin" charset="0"/>
                <a:cs typeface="Helvetica Neue Thin" charset="0"/>
              </a:rPr>
              <a:t>x 180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>
            <a:spLocks noChangeAspect="1"/>
          </p:cNvSpPr>
          <p:nvPr/>
        </p:nvSpPr>
        <p:spPr>
          <a:xfrm>
            <a:off x="685058" y="502014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Title 1"/>
          <p:cNvSpPr txBox="1">
            <a:spLocks/>
          </p:cNvSpPr>
          <p:nvPr/>
        </p:nvSpPr>
        <p:spPr>
          <a:xfrm>
            <a:off x="207821" y="45566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smtClean="0">
                <a:latin typeface="Helvetica Neue Thin" charset="0"/>
                <a:ea typeface="Helvetica Neue Thin" charset="0"/>
                <a:cs typeface="Helvetica Neue Thin" charset="0"/>
              </a:rPr>
              <a:t>x 8</a:t>
            </a:r>
            <a:endParaRPr lang="en-US" sz="28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690219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017860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703103">
              <a:alpha val="30000"/>
            </a:srgbClr>
          </a:solidFill>
          <a:ln>
            <a:solidFill>
              <a:srgbClr val="703103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0"/>
          </p:cNvCxnSpPr>
          <p:nvPr/>
        </p:nvCxnSpPr>
        <p:spPr>
          <a:xfrm flipV="1">
            <a:off x="1793954" y="2412877"/>
            <a:ext cx="0" cy="399922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11"/>
          <p:cNvSpPr/>
          <p:nvPr/>
        </p:nvSpPr>
        <p:spPr>
          <a:xfrm>
            <a:off x="5073104" y="392382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5655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3">
              <a:alpha val="30000"/>
            </a:schemeClr>
          </a:solidFill>
          <a:ln>
            <a:solidFill>
              <a:schemeClr val="accent3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7"/>
          </p:cNvCxnSpPr>
          <p:nvPr/>
        </p:nvCxnSpPr>
        <p:spPr>
          <a:xfrm flipV="1">
            <a:off x="1793954" y="2530011"/>
            <a:ext cx="282878" cy="282788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37"/>
          <p:cNvSpPr/>
          <p:nvPr/>
        </p:nvSpPr>
        <p:spPr>
          <a:xfrm>
            <a:off x="682137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536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104" y="5035690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6427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chemeClr val="accent2">
              <a:alpha val="30000"/>
            </a:schemeClr>
          </a:solidFill>
          <a:ln>
            <a:solidFill>
              <a:schemeClr val="accent2">
                <a:alpha val="3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6"/>
          </p:cNvCxnSpPr>
          <p:nvPr/>
        </p:nvCxnSpPr>
        <p:spPr>
          <a:xfrm>
            <a:off x="1793954" y="2812799"/>
            <a:ext cx="400050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0475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79" name="Title 1"/>
          <p:cNvSpPr txBox="1">
            <a:spLocks/>
          </p:cNvSpPr>
          <p:nvPr/>
        </p:nvSpPr>
        <p:spPr>
          <a:xfrm>
            <a:off x="-1255233" y="950839"/>
            <a:ext cx="928389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enário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eco-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=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2478268" y="2429019"/>
            <a:ext cx="5492697" cy="3543851"/>
          </a:xfrm>
          <a:prstGeom prst="rect">
            <a:avLst/>
          </a:prstGeom>
          <a:solidFill>
            <a:srgbClr val="A51628">
              <a:alpha val="30000"/>
            </a:srgbClr>
          </a:solidFill>
          <a:ln>
            <a:solidFill>
              <a:srgbClr val="A51628">
                <a:alpha val="3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Freeform: Shape 11"/>
          <p:cNvSpPr/>
          <p:nvPr/>
        </p:nvSpPr>
        <p:spPr>
          <a:xfrm>
            <a:off x="3758496" y="331157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11"/>
          <p:cNvSpPr/>
          <p:nvPr/>
        </p:nvSpPr>
        <p:spPr>
          <a:xfrm>
            <a:off x="3101599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11"/>
          <p:cNvSpPr/>
          <p:nvPr/>
        </p:nvSpPr>
        <p:spPr>
          <a:xfrm>
            <a:off x="4415393" y="392786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11"/>
          <p:cNvSpPr/>
          <p:nvPr/>
        </p:nvSpPr>
        <p:spPr>
          <a:xfrm>
            <a:off x="3758496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11"/>
          <p:cNvSpPr/>
          <p:nvPr/>
        </p:nvSpPr>
        <p:spPr>
          <a:xfrm>
            <a:off x="4410574" y="331156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11"/>
          <p:cNvSpPr/>
          <p:nvPr/>
        </p:nvSpPr>
        <p:spPr>
          <a:xfrm>
            <a:off x="4417705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Oval 70"/>
          <p:cNvSpPr/>
          <p:nvPr/>
        </p:nvSpPr>
        <p:spPr>
          <a:xfrm>
            <a:off x="1393904" y="2412877"/>
            <a:ext cx="800100" cy="79984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cxnSp>
        <p:nvCxnSpPr>
          <p:cNvPr id="97" name="Straight Arrow Connector 96"/>
          <p:cNvCxnSpPr>
            <a:endCxn id="71" idx="5"/>
          </p:cNvCxnSpPr>
          <p:nvPr/>
        </p:nvCxnSpPr>
        <p:spPr>
          <a:xfrm>
            <a:off x="1793954" y="2812799"/>
            <a:ext cx="282878" cy="282787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8" name="Freeform: Shape 11"/>
          <p:cNvSpPr/>
          <p:nvPr/>
        </p:nvSpPr>
        <p:spPr>
          <a:xfrm>
            <a:off x="5073104" y="516045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11"/>
          <p:cNvSpPr/>
          <p:nvPr/>
        </p:nvSpPr>
        <p:spPr>
          <a:xfrm>
            <a:off x="6382595" y="3924615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11"/>
          <p:cNvSpPr/>
          <p:nvPr/>
        </p:nvSpPr>
        <p:spPr>
          <a:xfrm>
            <a:off x="5713764" y="4527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11"/>
          <p:cNvSpPr/>
          <p:nvPr/>
        </p:nvSpPr>
        <p:spPr>
          <a:xfrm>
            <a:off x="5710874" y="33068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11"/>
          <p:cNvSpPr/>
          <p:nvPr/>
        </p:nvSpPr>
        <p:spPr>
          <a:xfrm>
            <a:off x="3758496" y="392038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1"/>
          <p:cNvSpPr/>
          <p:nvPr/>
        </p:nvSpPr>
        <p:spPr>
          <a:xfrm>
            <a:off x="4420974" y="452839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1"/>
          <p:cNvSpPr/>
          <p:nvPr/>
        </p:nvSpPr>
        <p:spPr>
          <a:xfrm>
            <a:off x="5710251" y="515412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1"/>
          <p:cNvSpPr/>
          <p:nvPr/>
        </p:nvSpPr>
        <p:spPr>
          <a:xfrm>
            <a:off x="6377634" y="45166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1"/>
          <p:cNvSpPr/>
          <p:nvPr/>
        </p:nvSpPr>
        <p:spPr>
          <a:xfrm>
            <a:off x="3765665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1"/>
          <p:cNvSpPr/>
          <p:nvPr/>
        </p:nvSpPr>
        <p:spPr>
          <a:xfrm>
            <a:off x="5052493" y="3305506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1"/>
          <p:cNvSpPr/>
          <p:nvPr/>
        </p:nvSpPr>
        <p:spPr>
          <a:xfrm>
            <a:off x="5710251" y="3913959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0"/>
          <p:cNvSpPr/>
          <p:nvPr/>
        </p:nvSpPr>
        <p:spPr>
          <a:xfrm>
            <a:off x="6370633" y="5125944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0"/>
          <p:cNvSpPr/>
          <p:nvPr/>
        </p:nvSpPr>
        <p:spPr>
          <a:xfrm>
            <a:off x="3110680" y="3305326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1"/>
          <p:cNvSpPr/>
          <p:nvPr/>
        </p:nvSpPr>
        <p:spPr>
          <a:xfrm>
            <a:off x="3101599" y="5160668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1"/>
          <p:cNvSpPr/>
          <p:nvPr/>
        </p:nvSpPr>
        <p:spPr>
          <a:xfrm>
            <a:off x="5069824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11"/>
          <p:cNvSpPr/>
          <p:nvPr/>
        </p:nvSpPr>
        <p:spPr>
          <a:xfrm>
            <a:off x="6388096" y="3315271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37"/>
          <p:cNvSpPr/>
          <p:nvPr/>
        </p:nvSpPr>
        <p:spPr>
          <a:xfrm>
            <a:off x="68550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37"/>
          <p:cNvSpPr/>
          <p:nvPr/>
        </p:nvSpPr>
        <p:spPr>
          <a:xfrm>
            <a:off x="206059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37"/>
          <p:cNvSpPr/>
          <p:nvPr/>
        </p:nvSpPr>
        <p:spPr>
          <a:xfrm>
            <a:off x="682137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B5CE1E"/>
          </a:solidFill>
          <a:ln w="0">
            <a:solidFill>
              <a:srgbClr val="B5CE1E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37"/>
          <p:cNvSpPr/>
          <p:nvPr/>
        </p:nvSpPr>
        <p:spPr>
          <a:xfrm>
            <a:off x="1149300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37"/>
          <p:cNvSpPr/>
          <p:nvPr/>
        </p:nvSpPr>
        <p:spPr>
          <a:xfrm>
            <a:off x="1145724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37"/>
          <p:cNvSpPr/>
          <p:nvPr/>
        </p:nvSpPr>
        <p:spPr>
          <a:xfrm>
            <a:off x="219065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37"/>
          <p:cNvSpPr/>
          <p:nvPr/>
        </p:nvSpPr>
        <p:spPr>
          <a:xfrm>
            <a:off x="1145209" y="41326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7"/>
          <p:cNvSpPr/>
          <p:nvPr/>
        </p:nvSpPr>
        <p:spPr>
          <a:xfrm>
            <a:off x="1609113" y="41335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7"/>
          <p:cNvSpPr/>
          <p:nvPr/>
        </p:nvSpPr>
        <p:spPr>
          <a:xfrm>
            <a:off x="2058184" y="413699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37"/>
          <p:cNvSpPr/>
          <p:nvPr/>
        </p:nvSpPr>
        <p:spPr>
          <a:xfrm>
            <a:off x="1609113" y="458433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37"/>
          <p:cNvSpPr/>
          <p:nvPr/>
        </p:nvSpPr>
        <p:spPr>
          <a:xfrm>
            <a:off x="215201" y="503605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37"/>
          <p:cNvSpPr/>
          <p:nvPr/>
        </p:nvSpPr>
        <p:spPr>
          <a:xfrm>
            <a:off x="1609113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37"/>
          <p:cNvSpPr/>
          <p:nvPr/>
        </p:nvSpPr>
        <p:spPr>
          <a:xfrm>
            <a:off x="2059765" y="501971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20"/>
          <p:cNvSpPr>
            <a:spLocks noChangeAspect="1"/>
          </p:cNvSpPr>
          <p:nvPr/>
        </p:nvSpPr>
        <p:spPr>
          <a:xfrm>
            <a:off x="2049265" y="4585513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chemeClr val="accent4"/>
          </a:solidFill>
          <a:ln w="0">
            <a:solidFill>
              <a:schemeClr val="accent4">
                <a:alpha val="30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Circular Arrow 76"/>
          <p:cNvSpPr/>
          <p:nvPr/>
        </p:nvSpPr>
        <p:spPr>
          <a:xfrm rot="12051820" flipV="1">
            <a:off x="660981" y="4718770"/>
            <a:ext cx="1250994" cy="1469016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78" name="Freeform: Shape 20"/>
          <p:cNvSpPr/>
          <p:nvPr/>
        </p:nvSpPr>
        <p:spPr>
          <a:xfrm>
            <a:off x="5069824" y="3922483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11"/>
          <p:cNvSpPr/>
          <p:nvPr/>
        </p:nvSpPr>
        <p:spPr>
          <a:xfrm>
            <a:off x="3104830" y="4544162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accent5"/>
          </a:solidFill>
          <a:ln w="0">
            <a:solidFill>
              <a:schemeClr val="accent5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20"/>
          <p:cNvSpPr>
            <a:spLocks noChangeAspect="1"/>
          </p:cNvSpPr>
          <p:nvPr/>
        </p:nvSpPr>
        <p:spPr>
          <a:xfrm>
            <a:off x="685821" y="4140027"/>
            <a:ext cx="396451" cy="396721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A51628"/>
          </a:solidFill>
          <a:ln w="0">
            <a:solidFill>
              <a:srgbClr val="A51628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947021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7805479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100853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1"/>
          <p:cNvSpPr txBox="1">
            <a:spLocks/>
          </p:cNvSpPr>
          <p:nvPr/>
        </p:nvSpPr>
        <p:spPr>
          <a:xfrm>
            <a:off x="9565793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10116366" y="708931"/>
            <a:ext cx="1324967" cy="809484"/>
            <a:chOff x="10101492" y="954085"/>
            <a:chExt cx="1842994" cy="1145136"/>
          </a:xfrm>
        </p:grpSpPr>
        <p:sp>
          <p:nvSpPr>
            <p:cNvPr id="25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6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7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28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5" name="Circular Arrow 14"/>
          <p:cNvSpPr/>
          <p:nvPr/>
        </p:nvSpPr>
        <p:spPr>
          <a:xfrm rot="12051820" flipV="1">
            <a:off x="11115655" y="983999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18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9576782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19" name="Straight Connector 18"/>
          <p:cNvCxnSpPr/>
          <p:nvPr/>
        </p:nvCxnSpPr>
        <p:spPr>
          <a:xfrm>
            <a:off x="9795498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9806126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 rot="16200000">
            <a:off x="870135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22" name="Straight Connector 21"/>
          <p:cNvCxnSpPr/>
          <p:nvPr/>
        </p:nvCxnSpPr>
        <p:spPr>
          <a:xfrm>
            <a:off x="9803567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31" name="Espaço Reservado para Conteúdo 5"/>
          <p:cNvGraphicFramePr>
            <a:graphicFrameLocks/>
          </p:cNvGraphicFramePr>
          <p:nvPr>
            <p:extLst/>
          </p:nvPr>
        </p:nvGraphicFramePr>
        <p:xfrm>
          <a:off x="9484764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32" name="Straight Connector 31"/>
          <p:cNvCxnSpPr/>
          <p:nvPr/>
        </p:nvCxnSpPr>
        <p:spPr>
          <a:xfrm>
            <a:off x="9803567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9803567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 rot="16200000">
            <a:off x="8695493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932737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37" name="Espaço Reservado para Conteúdo 5"/>
          <p:cNvGraphicFramePr>
            <a:graphicFrameLocks/>
          </p:cNvGraphicFramePr>
          <p:nvPr>
            <p:extLst/>
          </p:nvPr>
        </p:nvGraphicFramePr>
        <p:xfrm>
          <a:off x="9688630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38" name="Straight Connector 37"/>
          <p:cNvCxnSpPr/>
          <p:nvPr/>
        </p:nvCxnSpPr>
        <p:spPr>
          <a:xfrm>
            <a:off x="9859491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9859491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 rot="16200000">
            <a:off x="8628853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45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46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7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48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49" name="Text Placeholder 23"/>
          <p:cNvSpPr txBox="1">
            <a:spLocks/>
          </p:cNvSpPr>
          <p:nvPr/>
        </p:nvSpPr>
        <p:spPr>
          <a:xfrm>
            <a:off x="2883811" y="160171"/>
            <a:ext cx="5001595" cy="16357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pt-BR" sz="3600" dirty="0">
                <a:latin typeface="Helvetica Neue" charset="0"/>
                <a:ea typeface="Helvetica Neue" charset="0"/>
                <a:cs typeface="Helvetica Neue" charset="0"/>
              </a:rPr>
              <a:t>c</a:t>
            </a:r>
            <a:r>
              <a:rPr lang="pt-BR" sz="3600" dirty="0" smtClean="0">
                <a:latin typeface="Helvetica Neue" charset="0"/>
                <a:ea typeface="Helvetica Neue" charset="0"/>
                <a:cs typeface="Helvetica Neue" charset="0"/>
              </a:rPr>
              <a:t>oexistência de estratégias mediada pelo distúrbio</a:t>
            </a:r>
            <a:endParaRPr lang="pt-BR" sz="3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199599" y="1604666"/>
            <a:ext cx="9283892" cy="41656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i="1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6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torage effect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:</a:t>
            </a:r>
          </a:p>
          <a:p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iferença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ambiente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isolamento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reprodutivo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rescimento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populacional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tamponado</a:t>
            </a:r>
            <a:r>
              <a:rPr lang="en-US" sz="3600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(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465138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6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2511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7648629"/>
              </p:ext>
            </p:extLst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65629028"/>
              </p:ext>
            </p:extLst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71042375"/>
              </p:ext>
            </p:extLst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01267471"/>
              </p:ext>
            </p:extLst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434760"/>
              </p:ext>
            </p:extLst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01550061"/>
              </p:ext>
            </p:extLst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62575745"/>
              </p:ext>
            </p:extLst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87532121"/>
              </p:ext>
            </p:extLst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845809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30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35" name="Title 1"/>
          <p:cNvSpPr txBox="1">
            <a:spLocks/>
          </p:cNvSpPr>
          <p:nvPr/>
        </p:nvSpPr>
        <p:spPr>
          <a:xfrm>
            <a:off x="3094653" y="0"/>
            <a:ext cx="5925362" cy="22709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mutação</a:t>
            </a:r>
            <a:endParaRPr lang="en-US" sz="36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6" name="Title 1"/>
          <p:cNvSpPr txBox="1">
            <a:spLocks/>
          </p:cNvSpPr>
          <p:nvPr/>
        </p:nvSpPr>
        <p:spPr>
          <a:xfrm>
            <a:off x="821410" y="1299273"/>
            <a:ext cx="10389938" cy="46210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571500" indent="-571500">
              <a:buFont typeface="Arial" charset="0"/>
              <a:buChar char="•"/>
            </a:pP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é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o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único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processo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de entrada de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(vs.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exclusão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seleção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e vs.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deriva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)</a:t>
            </a: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esgata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ou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quase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extintas</a:t>
            </a: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endParaRPr lang="en-US" sz="36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571500" indent="-571500">
              <a:buFont typeface="Arial" charset="0"/>
              <a:buChar char="•"/>
            </a:pPr>
            <a:r>
              <a:rPr lang="en-US" sz="36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ermite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contínua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às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pressões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variadas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6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longo</a:t>
            </a:r>
            <a:r>
              <a:rPr lang="en-U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 do tempo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37" name="Text Placeholder 2"/>
          <p:cNvSpPr txBox="1">
            <a:spLocks/>
          </p:cNvSpPr>
          <p:nvPr/>
        </p:nvSpPr>
        <p:spPr>
          <a:xfrm>
            <a:off x="9912132" y="6090834"/>
            <a:ext cx="2014483" cy="588930"/>
          </a:xfrm>
          <a:prstGeom prst="rect">
            <a:avLst/>
          </a:prstGeom>
          <a:solidFill>
            <a:srgbClr val="8EFA00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REVISAR!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24444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722260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itle 1"/>
          <p:cNvSpPr txBox="1">
            <a:spLocks/>
          </p:cNvSpPr>
          <p:nvPr/>
        </p:nvSpPr>
        <p:spPr>
          <a:xfrm>
            <a:off x="8672823" y="1087315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smtClean="0">
                <a:latin typeface="Helvetica Neue Thin" charset="0"/>
                <a:ea typeface="Helvetica Neue Thin" charset="0"/>
                <a:cs typeface="Helvetica Neue Thin" charset="0"/>
              </a:rPr>
              <a:t>co-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66" name="Group 65"/>
          <p:cNvGrpSpPr/>
          <p:nvPr/>
        </p:nvGrpSpPr>
        <p:grpSpPr>
          <a:xfrm>
            <a:off x="9223396" y="708932"/>
            <a:ext cx="1324967" cy="809484"/>
            <a:chOff x="10101492" y="954085"/>
            <a:chExt cx="1842994" cy="1145136"/>
          </a:xfrm>
        </p:grpSpPr>
        <p:sp>
          <p:nvSpPr>
            <p:cNvPr id="67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8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69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0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1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72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73" name="Circular Arrow 72"/>
          <p:cNvSpPr/>
          <p:nvPr/>
        </p:nvSpPr>
        <p:spPr>
          <a:xfrm rot="12051820" flipV="1">
            <a:off x="10222685" y="984000"/>
            <a:ext cx="899717" cy="105119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772950"/>
              <a:gd name="adj5" fmla="val 12500"/>
            </a:avLst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graphicFrame>
        <p:nvGraphicFramePr>
          <p:cNvPr id="74" name="Espaço Reservado para Conteúdo 5"/>
          <p:cNvGraphicFramePr>
            <a:graphicFrameLocks noGrp="1"/>
          </p:cNvGraphicFramePr>
          <p:nvPr>
            <p:ph idx="1"/>
            <p:extLst/>
          </p:nvPr>
        </p:nvGraphicFramePr>
        <p:xfrm>
          <a:off x="8683812" y="1795918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75" name="Straight Connector 74"/>
          <p:cNvCxnSpPr/>
          <p:nvPr/>
        </p:nvCxnSpPr>
        <p:spPr>
          <a:xfrm>
            <a:off x="8902528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>
            <a:off x="8913156" y="2168199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/>
        </p:nvSpPr>
        <p:spPr>
          <a:xfrm rot="16200000">
            <a:off x="7808386" y="2568652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78" name="Straight Connector 77"/>
          <p:cNvCxnSpPr/>
          <p:nvPr/>
        </p:nvCxnSpPr>
        <p:spPr>
          <a:xfrm>
            <a:off x="8910597" y="344443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9" name="Espaço Reservado para Conteúdo 5"/>
          <p:cNvGraphicFramePr>
            <a:graphicFrameLocks/>
          </p:cNvGraphicFramePr>
          <p:nvPr>
            <p:extLst/>
          </p:nvPr>
        </p:nvGraphicFramePr>
        <p:xfrm>
          <a:off x="8591794" y="337678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80" name="Straight Connector 79"/>
          <p:cNvCxnSpPr/>
          <p:nvPr/>
        </p:nvCxnSpPr>
        <p:spPr>
          <a:xfrm>
            <a:off x="8910597" y="490392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/>
          <p:cNvCxnSpPr/>
          <p:nvPr/>
        </p:nvCxnSpPr>
        <p:spPr>
          <a:xfrm>
            <a:off x="8910597" y="365733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2" name="TextBox 81"/>
          <p:cNvSpPr txBox="1"/>
          <p:nvPr/>
        </p:nvSpPr>
        <p:spPr>
          <a:xfrm rot="16200000">
            <a:off x="7802523" y="404146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3" name="TextBox 82"/>
          <p:cNvSpPr txBox="1"/>
          <p:nvPr/>
        </p:nvSpPr>
        <p:spPr>
          <a:xfrm>
            <a:off x="9039767" y="6350625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85" name="Straight Connector 84"/>
          <p:cNvCxnSpPr/>
          <p:nvPr/>
        </p:nvCxnSpPr>
        <p:spPr>
          <a:xfrm>
            <a:off x="8966521" y="6372848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/>
          <p:cNvCxnSpPr/>
          <p:nvPr/>
        </p:nvCxnSpPr>
        <p:spPr>
          <a:xfrm>
            <a:off x="8966521" y="5126255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 rot="16200000">
            <a:off x="7735883" y="5614185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88" name="Title 1"/>
          <p:cNvSpPr txBox="1">
            <a:spLocks/>
          </p:cNvSpPr>
          <p:nvPr/>
        </p:nvSpPr>
        <p:spPr>
          <a:xfrm>
            <a:off x="4608219" y="1087314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cológico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pSp>
        <p:nvGrpSpPr>
          <p:cNvPr id="89" name="Group 88"/>
          <p:cNvGrpSpPr/>
          <p:nvPr/>
        </p:nvGrpSpPr>
        <p:grpSpPr>
          <a:xfrm>
            <a:off x="5221138" y="708931"/>
            <a:ext cx="1324967" cy="809484"/>
            <a:chOff x="10101492" y="954085"/>
            <a:chExt cx="1842994" cy="1145136"/>
          </a:xfrm>
        </p:grpSpPr>
        <p:sp>
          <p:nvSpPr>
            <p:cNvPr id="90" name="Freeform: Shape 20"/>
            <p:cNvSpPr/>
            <p:nvPr/>
          </p:nvSpPr>
          <p:spPr>
            <a:xfrm>
              <a:off x="10101492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1" name="Freeform: Shape 16"/>
            <p:cNvSpPr/>
            <p:nvPr/>
          </p:nvSpPr>
          <p:spPr>
            <a:xfrm>
              <a:off x="11416006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2" name="Freeform: Shape 20"/>
            <p:cNvSpPr/>
            <p:nvPr/>
          </p:nvSpPr>
          <p:spPr>
            <a:xfrm>
              <a:off x="10758389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3" name="Freeform: Shape 20"/>
            <p:cNvSpPr/>
            <p:nvPr/>
          </p:nvSpPr>
          <p:spPr>
            <a:xfrm>
              <a:off x="11415286" y="954085"/>
              <a:ext cx="528840" cy="529200"/>
            </a:xfrm>
            <a:custGeom>
              <a:avLst>
                <a:gd name="f0" fmla="val 3600"/>
              </a:avLst>
              <a:gdLst>
                <a:gd name="f1" fmla="val 10800000"/>
                <a:gd name="f2" fmla="val 5400000"/>
                <a:gd name="f3" fmla="val 16200000"/>
                <a:gd name="f4" fmla="val w"/>
                <a:gd name="f5" fmla="val h"/>
                <a:gd name="f6" fmla="val ss"/>
                <a:gd name="f7" fmla="val 0"/>
                <a:gd name="f8" fmla="*/ 5419351 1 1725033"/>
                <a:gd name="f9" fmla="val 45"/>
                <a:gd name="f10" fmla="val 10800"/>
                <a:gd name="f11" fmla="val -2147483647"/>
                <a:gd name="f12" fmla="val 2147483647"/>
                <a:gd name="f13" fmla="abs f4"/>
                <a:gd name="f14" fmla="abs f5"/>
                <a:gd name="f15" fmla="abs f6"/>
                <a:gd name="f16" fmla="*/ f8 1 180"/>
                <a:gd name="f17" fmla="pin 0 f0 10800"/>
                <a:gd name="f18" fmla="+- 0 0 f2"/>
                <a:gd name="f19" fmla="?: f13 f4 1"/>
                <a:gd name="f20" fmla="?: f14 f5 1"/>
                <a:gd name="f21" fmla="?: f15 f6 1"/>
                <a:gd name="f22" fmla="*/ f9 f16 1"/>
                <a:gd name="f23" fmla="+- f7 f17 0"/>
                <a:gd name="f24" fmla="*/ f19 1 21600"/>
                <a:gd name="f25" fmla="*/ f20 1 21600"/>
                <a:gd name="f26" fmla="*/ 21600 f19 1"/>
                <a:gd name="f27" fmla="*/ 21600 f20 1"/>
                <a:gd name="f28" fmla="+- 0 0 f22"/>
                <a:gd name="f29" fmla="min f25 f24"/>
                <a:gd name="f30" fmla="*/ f26 1 f21"/>
                <a:gd name="f31" fmla="*/ f27 1 f21"/>
                <a:gd name="f32" fmla="*/ f28 f1 1"/>
                <a:gd name="f33" fmla="*/ f32 1 f8"/>
                <a:gd name="f34" fmla="+- f31 0 f17"/>
                <a:gd name="f35" fmla="+- f30 0 f17"/>
                <a:gd name="f36" fmla="*/ f17 f29 1"/>
                <a:gd name="f37" fmla="*/ f7 f29 1"/>
                <a:gd name="f38" fmla="*/ f23 f29 1"/>
                <a:gd name="f39" fmla="*/ f31 f29 1"/>
                <a:gd name="f40" fmla="*/ f30 f29 1"/>
                <a:gd name="f41" fmla="+- f33 0 f2"/>
                <a:gd name="f42" fmla="+- f37 0 f38"/>
                <a:gd name="f43" fmla="+- f38 0 f37"/>
                <a:gd name="f44" fmla="*/ f34 f29 1"/>
                <a:gd name="f45" fmla="*/ f35 f29 1"/>
                <a:gd name="f46" fmla="cos 1 f41"/>
                <a:gd name="f47" fmla="abs f42"/>
                <a:gd name="f48" fmla="abs f43"/>
                <a:gd name="f49" fmla="?: f42 f18 f2"/>
                <a:gd name="f50" fmla="?: f42 f2 f18"/>
                <a:gd name="f51" fmla="?: f42 f3 f2"/>
                <a:gd name="f52" fmla="?: f42 f2 f3"/>
                <a:gd name="f53" fmla="+- f39 0 f44"/>
                <a:gd name="f54" fmla="?: f43 f18 f2"/>
                <a:gd name="f55" fmla="?: f43 f2 f18"/>
                <a:gd name="f56" fmla="+- f40 0 f45"/>
                <a:gd name="f57" fmla="+- f44 0 f39"/>
                <a:gd name="f58" fmla="+- f45 0 f40"/>
                <a:gd name="f59" fmla="?: f42 0 f1"/>
                <a:gd name="f60" fmla="?: f42 f1 0"/>
                <a:gd name="f61" fmla="+- 0 0 f46"/>
                <a:gd name="f62" fmla="?: f42 f52 f51"/>
                <a:gd name="f63" fmla="?: f42 f51 f52"/>
                <a:gd name="f64" fmla="?: f43 f50 f49"/>
                <a:gd name="f65" fmla="abs f53"/>
                <a:gd name="f66" fmla="?: f53 0 f1"/>
                <a:gd name="f67" fmla="?: f53 f1 0"/>
                <a:gd name="f68" fmla="?: f53 f54 f55"/>
                <a:gd name="f69" fmla="abs f56"/>
                <a:gd name="f70" fmla="abs f57"/>
                <a:gd name="f71" fmla="?: f56 f18 f2"/>
                <a:gd name="f72" fmla="?: f56 f2 f18"/>
                <a:gd name="f73" fmla="?: f56 f3 f2"/>
                <a:gd name="f74" fmla="?: f56 f2 f3"/>
                <a:gd name="f75" fmla="abs f58"/>
                <a:gd name="f76" fmla="?: f58 f18 f2"/>
                <a:gd name="f77" fmla="?: f58 f2 f18"/>
                <a:gd name="f78" fmla="?: f58 f60 f59"/>
                <a:gd name="f79" fmla="?: f58 f59 f60"/>
                <a:gd name="f80" fmla="*/ f17 f61 1"/>
                <a:gd name="f81" fmla="?: f43 f63 f62"/>
                <a:gd name="f82" fmla="?: f43 f67 f66"/>
                <a:gd name="f83" fmla="?: f43 f66 f67"/>
                <a:gd name="f84" fmla="?: f56 f74 f73"/>
                <a:gd name="f85" fmla="?: f56 f73 f74"/>
                <a:gd name="f86" fmla="?: f57 f72 f71"/>
                <a:gd name="f87" fmla="?: f42 f78 f79"/>
                <a:gd name="f88" fmla="?: f42 f76 f77"/>
                <a:gd name="f89" fmla="*/ f80 3163 1"/>
                <a:gd name="f90" fmla="?: f53 f82 f83"/>
                <a:gd name="f91" fmla="?: f57 f85 f84"/>
                <a:gd name="f92" fmla="*/ f89 1 7636"/>
                <a:gd name="f93" fmla="+- f7 f92 0"/>
                <a:gd name="f94" fmla="+- f30 0 f92"/>
                <a:gd name="f95" fmla="+- f31 0 f92"/>
                <a:gd name="f96" fmla="*/ f93 f29 1"/>
                <a:gd name="f97" fmla="*/ f94 f29 1"/>
                <a:gd name="f98" fmla="*/ f95 f29 1"/>
              </a:gdLst>
              <a:ahLst>
                <a:ahXY gdRefX="f0" minX="f7" maxX="f10">
                  <a:pos x="f36" y="f37"/>
                </a:ahXY>
              </a:ahLst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</a:cxnLst>
              <a:rect l="f96" t="f96" r="f97" b="f98"/>
              <a:pathLst>
                <a:path>
                  <a:moveTo>
                    <a:pt x="f38" y="f37"/>
                  </a:moveTo>
                  <a:arcTo wR="f47" hR="f48" stAng="f81" swAng="f64"/>
                  <a:lnTo>
                    <a:pt x="f37" y="f44"/>
                  </a:lnTo>
                  <a:arcTo wR="f48" hR="f65" stAng="f90" swAng="f68"/>
                  <a:lnTo>
                    <a:pt x="f45" y="f39"/>
                  </a:lnTo>
                  <a:arcTo wR="f69" hR="f70" stAng="f91" swAng="f86"/>
                  <a:lnTo>
                    <a:pt x="f40" y="f38"/>
                  </a:lnTo>
                  <a:arcTo wR="f75" hR="f47" stAng="f87" swAng="f88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4" name="Freeform: Shape 16"/>
            <p:cNvSpPr/>
            <p:nvPr/>
          </p:nvSpPr>
          <p:spPr>
            <a:xfrm>
              <a:off x="10758749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95" name="Freeform: Shape 16"/>
            <p:cNvSpPr/>
            <p:nvPr/>
          </p:nvSpPr>
          <p:spPr>
            <a:xfrm>
              <a:off x="10101672" y="1570741"/>
              <a:ext cx="528480" cy="52848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graphicFrame>
        <p:nvGraphicFramePr>
          <p:cNvPr id="96" name="Espaço Reservado para Conteúdo 5"/>
          <p:cNvGraphicFramePr>
            <a:graphicFrameLocks/>
          </p:cNvGraphicFramePr>
          <p:nvPr>
            <p:extLst/>
          </p:nvPr>
        </p:nvGraphicFramePr>
        <p:xfrm>
          <a:off x="4689623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cxnSp>
        <p:nvCxnSpPr>
          <p:cNvPr id="97" name="Straight Connector 96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/>
          <p:cNvCxnSpPr/>
          <p:nvPr/>
        </p:nvCxnSpPr>
        <p:spPr>
          <a:xfrm>
            <a:off x="4918967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98"/>
          <p:cNvSpPr txBox="1"/>
          <p:nvPr/>
        </p:nvSpPr>
        <p:spPr>
          <a:xfrm rot="16200000">
            <a:off x="3832126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0" name="Espaço Reservado para Conteúdo 5"/>
          <p:cNvGraphicFramePr>
            <a:graphicFrameLocks/>
          </p:cNvGraphicFramePr>
          <p:nvPr>
            <p:extLst/>
          </p:nvPr>
        </p:nvGraphicFramePr>
        <p:xfrm>
          <a:off x="4737478" y="3368308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101" name="Straight Connector 100"/>
          <p:cNvCxnSpPr/>
          <p:nvPr/>
        </p:nvCxnSpPr>
        <p:spPr>
          <a:xfrm>
            <a:off x="4908339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" name="TextBox 101"/>
          <p:cNvSpPr txBox="1"/>
          <p:nvPr/>
        </p:nvSpPr>
        <p:spPr>
          <a:xfrm>
            <a:off x="5037509" y="6350624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>
            <a:off x="4908339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/>
          <p:cNvCxnSpPr/>
          <p:nvPr/>
        </p:nvCxnSpPr>
        <p:spPr>
          <a:xfrm>
            <a:off x="4908339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TextBox 104"/>
          <p:cNvSpPr txBox="1"/>
          <p:nvPr/>
        </p:nvSpPr>
        <p:spPr>
          <a:xfrm rot="16200000">
            <a:off x="3800265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06" name="Espaço Reservado para Conteúdo 5"/>
          <p:cNvGraphicFramePr>
            <a:graphicFrameLocks/>
          </p:cNvGraphicFramePr>
          <p:nvPr>
            <p:extLst/>
          </p:nvPr>
        </p:nvGraphicFramePr>
        <p:xfrm>
          <a:off x="4793402" y="483722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cxnSp>
        <p:nvCxnSpPr>
          <p:cNvPr id="107" name="Straight Connector 106"/>
          <p:cNvCxnSpPr/>
          <p:nvPr/>
        </p:nvCxnSpPr>
        <p:spPr>
          <a:xfrm>
            <a:off x="4964263" y="6372847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/>
          <p:nvPr/>
        </p:nvCxnSpPr>
        <p:spPr>
          <a:xfrm>
            <a:off x="4964263" y="5126254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TextBox 108"/>
          <p:cNvSpPr txBox="1"/>
          <p:nvPr/>
        </p:nvSpPr>
        <p:spPr>
          <a:xfrm rot="16200000">
            <a:off x="3733625" y="5614184"/>
            <a:ext cx="2012299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smtClean="0">
                <a:latin typeface="Helvetica Neue" charset="0"/>
                <a:ea typeface="Helvetica Neue" charset="0"/>
                <a:cs typeface="Helvetica Neue" charset="0"/>
              </a:rPr>
              <a:t>heterogeneidade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aphicFrame>
        <p:nvGraphicFramePr>
          <p:cNvPr id="110" name="Espaço Reservado para Conteúdo 5"/>
          <p:cNvGraphicFramePr>
            <a:graphicFrameLocks/>
          </p:cNvGraphicFramePr>
          <p:nvPr>
            <p:extLst/>
          </p:nvPr>
        </p:nvGraphicFramePr>
        <p:xfrm>
          <a:off x="8795660" y="4837230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pSp>
        <p:nvGrpSpPr>
          <p:cNvPr id="111" name="Group 110"/>
          <p:cNvGrpSpPr/>
          <p:nvPr/>
        </p:nvGrpSpPr>
        <p:grpSpPr>
          <a:xfrm>
            <a:off x="1600402" y="708931"/>
            <a:ext cx="1908984" cy="1326265"/>
            <a:chOff x="167789" y="611023"/>
            <a:chExt cx="2654310" cy="1853416"/>
          </a:xfrm>
        </p:grpSpPr>
        <p:sp>
          <p:nvSpPr>
            <p:cNvPr id="112" name="Freeform: Shape 11"/>
            <p:cNvSpPr/>
            <p:nvPr/>
          </p:nvSpPr>
          <p:spPr>
            <a:xfrm>
              <a:off x="167789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CC9966"/>
            </a:solidFill>
            <a:ln w="0">
              <a:solidFill>
                <a:srgbClr val="CC9966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3" name="Freeform: Shape 11"/>
            <p:cNvSpPr/>
            <p:nvPr/>
          </p:nvSpPr>
          <p:spPr>
            <a:xfrm>
              <a:off x="824686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4" name="Freeform: Shape 11"/>
            <p:cNvSpPr/>
            <p:nvPr/>
          </p:nvSpPr>
          <p:spPr>
            <a:xfrm>
              <a:off x="1481583" y="611023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5" name="Freeform: Shape 11"/>
            <p:cNvSpPr/>
            <p:nvPr/>
          </p:nvSpPr>
          <p:spPr>
            <a:xfrm>
              <a:off x="167789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6" name="Freeform: Shape 11"/>
            <p:cNvSpPr/>
            <p:nvPr/>
          </p:nvSpPr>
          <p:spPr>
            <a:xfrm>
              <a:off x="824686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rgbClr val="703103"/>
            </a:solidFill>
            <a:ln w="0">
              <a:solidFill>
                <a:srgbClr val="703103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7" name="Freeform: Shape 8"/>
            <p:cNvSpPr/>
            <p:nvPr/>
          </p:nvSpPr>
          <p:spPr>
            <a:xfrm>
              <a:off x="1481583" y="1227319"/>
              <a:ext cx="528480" cy="528840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accent4"/>
            </a:solidFill>
            <a:ln w="0">
              <a:solidFill>
                <a:schemeClr val="accent4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8" name="Circular Arrow 117"/>
            <p:cNvSpPr/>
            <p:nvPr/>
          </p:nvSpPr>
          <p:spPr>
            <a:xfrm rot="12051820" flipV="1">
              <a:off x="1571105" y="995423"/>
              <a:ext cx="1250994" cy="1469016"/>
            </a:xfrm>
            <a:prstGeom prst="circularArrow">
              <a:avLst>
                <a:gd name="adj1" fmla="val 12500"/>
                <a:gd name="adj2" fmla="val 1142319"/>
                <a:gd name="adj3" fmla="val 20457681"/>
                <a:gd name="adj4" fmla="val 11772950"/>
                <a:gd name="adj5" fmla="val 12500"/>
              </a:avLst>
            </a:prstGeom>
            <a:solidFill>
              <a:schemeClr val="tx1"/>
            </a:solidFill>
            <a:ln w="0">
              <a:solidFill>
                <a:schemeClr val="tx1"/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solidFill>
                  <a:schemeClr val="tx1"/>
                </a:solidFill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19" name="Title 1"/>
          <p:cNvSpPr txBox="1">
            <a:spLocks/>
          </p:cNvSpPr>
          <p:nvPr/>
        </p:nvSpPr>
        <p:spPr>
          <a:xfrm>
            <a:off x="1025752" y="1131466"/>
            <a:ext cx="253284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8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evolutivo</a:t>
            </a:r>
            <a:endParaRPr lang="en-US" sz="28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graphicFrame>
        <p:nvGraphicFramePr>
          <p:cNvPr id="120" name="Espaço Reservado para Conteúdo 5"/>
          <p:cNvGraphicFramePr>
            <a:graphicFrameLocks/>
          </p:cNvGraphicFramePr>
          <p:nvPr>
            <p:extLst/>
          </p:nvPr>
        </p:nvGraphicFramePr>
        <p:xfrm>
          <a:off x="1070796" y="1795917"/>
          <a:ext cx="2460005" cy="164851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  <p:cxnSp>
        <p:nvCxnSpPr>
          <p:cNvPr id="121" name="Straight Connector 120"/>
          <p:cNvCxnSpPr/>
          <p:nvPr/>
        </p:nvCxnSpPr>
        <p:spPr>
          <a:xfrm>
            <a:off x="1289512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/>
          <p:cNvCxnSpPr/>
          <p:nvPr/>
        </p:nvCxnSpPr>
        <p:spPr>
          <a:xfrm>
            <a:off x="1300140" y="2168198"/>
            <a:ext cx="0" cy="1276238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3" name="TextBox 122"/>
          <p:cNvSpPr txBox="1"/>
          <p:nvPr/>
        </p:nvSpPr>
        <p:spPr>
          <a:xfrm rot="16200000">
            <a:off x="195370" y="2568651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média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4" name="Straight Connector 123"/>
          <p:cNvCxnSpPr/>
          <p:nvPr/>
        </p:nvCxnSpPr>
        <p:spPr>
          <a:xfrm>
            <a:off x="1297581" y="344443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25" name="Espaço Reservado para Conteúdo 5"/>
          <p:cNvGraphicFramePr>
            <a:graphicFrameLocks/>
          </p:cNvGraphicFramePr>
          <p:nvPr>
            <p:extLst/>
          </p:nvPr>
        </p:nvGraphicFramePr>
        <p:xfrm>
          <a:off x="978778" y="3376779"/>
          <a:ext cx="2441851" cy="164833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9"/>
          </a:graphicData>
        </a:graphic>
      </p:graphicFrame>
      <p:sp>
        <p:nvSpPr>
          <p:cNvPr id="126" name="TextBox 125"/>
          <p:cNvSpPr txBox="1"/>
          <p:nvPr/>
        </p:nvSpPr>
        <p:spPr>
          <a:xfrm>
            <a:off x="1368584" y="4865626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distúrbio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cxnSp>
        <p:nvCxnSpPr>
          <p:cNvPr id="127" name="Straight Connector 126"/>
          <p:cNvCxnSpPr/>
          <p:nvPr/>
        </p:nvCxnSpPr>
        <p:spPr>
          <a:xfrm>
            <a:off x="1297581" y="4903926"/>
            <a:ext cx="2004806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/>
          <p:nvPr/>
        </p:nvCxnSpPr>
        <p:spPr>
          <a:xfrm>
            <a:off x="1297581" y="3657333"/>
            <a:ext cx="5878" cy="1243586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TextBox 128"/>
          <p:cNvSpPr txBox="1"/>
          <p:nvPr/>
        </p:nvSpPr>
        <p:spPr>
          <a:xfrm rot="16200000">
            <a:off x="189507" y="4041460"/>
            <a:ext cx="1804691" cy="475330"/>
          </a:xfrm>
          <a:prstGeom prst="rect">
            <a:avLst/>
          </a:prstGeom>
          <a:noFill/>
          <a:ln>
            <a:noFill/>
          </a:ln>
        </p:spPr>
        <p:txBody>
          <a:bodyPr vert="horz" wrap="square" lIns="144000" tIns="99000" rIns="144000" bIns="99000" anchorCtr="0" compatLnSpc="0">
            <a:spAutoFit/>
          </a:bodyPr>
          <a:lstStyle/>
          <a:p>
            <a:pPr algn="ctr" hangingPunct="0"/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diversidade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84" name="Group 83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130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131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2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33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2" name="Rectangle 1"/>
          <p:cNvSpPr/>
          <p:nvPr/>
        </p:nvSpPr>
        <p:spPr>
          <a:xfrm>
            <a:off x="854188" y="2072689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5" name="Rectangle 134"/>
          <p:cNvSpPr/>
          <p:nvPr/>
        </p:nvSpPr>
        <p:spPr>
          <a:xfrm>
            <a:off x="8493621" y="2069537"/>
            <a:ext cx="2822620" cy="292535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6" name="Rectangle 135"/>
          <p:cNvSpPr/>
          <p:nvPr/>
        </p:nvSpPr>
        <p:spPr>
          <a:xfrm>
            <a:off x="4476902" y="2066230"/>
            <a:ext cx="2873705" cy="4759724"/>
          </a:xfrm>
          <a:prstGeom prst="rect">
            <a:avLst/>
          </a:prstGeom>
          <a:solidFill>
            <a:schemeClr val="accent5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34" name="Rectangle 133"/>
          <p:cNvSpPr/>
          <p:nvPr/>
        </p:nvSpPr>
        <p:spPr>
          <a:xfrm>
            <a:off x="8489137" y="4959148"/>
            <a:ext cx="2822620" cy="1866806"/>
          </a:xfrm>
          <a:prstGeom prst="rect">
            <a:avLst/>
          </a:prstGeom>
          <a:solidFill>
            <a:srgbClr val="B5CE1E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339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813252"/>
            <a:ext cx="5157787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b="0" dirty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b="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813252"/>
            <a:ext cx="5183188" cy="823912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b="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89012" y="2112621"/>
            <a:ext cx="5183188" cy="4567144"/>
          </a:xfrm>
        </p:spPr>
        <p:txBody>
          <a:bodyPr>
            <a:normAutofit/>
          </a:bodyPr>
          <a:lstStyle/>
          <a:p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requentemente desconsideram contextos multiespecíficos</a:t>
            </a: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pt-BR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odem se limitar a escalas que não explicam a maior parte da diversidade e não acessar padrões que, ainda que dependam processos micro, emergem em escalas maiores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r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esultados</a:t>
              </a:r>
              <a:r>
                <a:rPr lang="en-US" sz="2000" dirty="0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 e 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discussão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437988" y="1056239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4" name="Content Placeholder 5"/>
          <p:cNvSpPr txBox="1">
            <a:spLocks/>
          </p:cNvSpPr>
          <p:nvPr/>
        </p:nvSpPr>
        <p:spPr>
          <a:xfrm>
            <a:off x="6324600" y="2115029"/>
            <a:ext cx="5183188" cy="4564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frequentemente desconsideram a capacidade das populações se adaptarem</a:t>
            </a:r>
          </a:p>
          <a:p>
            <a:endParaRPr lang="pt-BR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r>
              <a:rPr lang="pt-BR" dirty="0" smtClean="0">
                <a:latin typeface="Helvetica Neue Thin" charset="0"/>
                <a:ea typeface="Helvetica Neue Thin" charset="0"/>
                <a:cs typeface="Helvetica Neue Thin" charset="0"/>
              </a:rPr>
              <a:t>podem levar a predições equivocadas, a atribuições a causas erradas ou a conclusões difíceis de generalizar</a:t>
            </a:r>
          </a:p>
        </p:txBody>
      </p:sp>
      <p:sp>
        <p:nvSpPr>
          <p:cNvPr id="15" name="Text Placeholder 2"/>
          <p:cNvSpPr txBox="1">
            <a:spLocks/>
          </p:cNvSpPr>
          <p:nvPr/>
        </p:nvSpPr>
        <p:spPr>
          <a:xfrm>
            <a:off x="157863" y="-124591"/>
            <a:ext cx="5157787" cy="82391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3200" b="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inda</a:t>
            </a:r>
            <a:r>
              <a:rPr lang="en-U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assim</a:t>
            </a:r>
            <a:r>
              <a:rPr lang="is-IS" sz="3200" b="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ext Placeholder 2"/>
          <p:cNvSpPr txBox="1">
            <a:spLocks/>
          </p:cNvSpPr>
          <p:nvPr/>
        </p:nvSpPr>
        <p:spPr>
          <a:xfrm>
            <a:off x="9912132" y="6090834"/>
            <a:ext cx="2014483" cy="588930"/>
          </a:xfrm>
          <a:prstGeom prst="rect">
            <a:avLst/>
          </a:prstGeom>
          <a:solidFill>
            <a:srgbClr val="8EFA00"/>
          </a:solidFill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0" smtClean="0">
                <a:latin typeface="Helvetica Neue Thin" charset="0"/>
                <a:ea typeface="Helvetica Neue Thin" charset="0"/>
                <a:cs typeface="Helvetica Neue Thin" charset="0"/>
              </a:rPr>
              <a:t>REVISAR!</a:t>
            </a:r>
            <a:endParaRPr lang="en-US" sz="3200" b="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4775395"/>
      </p:ext>
    </p:extLst>
  </p:cSld>
  <p:clrMapOvr>
    <a:masterClrMapping/>
  </p:clrMapOvr>
</p:sld>
</file>

<file path=ppt/slides/slide2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grpSp>
        <p:nvGrpSpPr>
          <p:cNvPr id="7" name="Group 6"/>
          <p:cNvGrpSpPr/>
          <p:nvPr/>
        </p:nvGrpSpPr>
        <p:grpSpPr>
          <a:xfrm>
            <a:off x="7113722" y="73099"/>
            <a:ext cx="4931135" cy="428533"/>
            <a:chOff x="7113722" y="73099"/>
            <a:chExt cx="4931135" cy="428533"/>
          </a:xfrm>
        </p:grpSpPr>
        <p:sp>
          <p:nvSpPr>
            <p:cNvPr id="8" name="Title 1"/>
            <p:cNvSpPr txBox="1">
              <a:spLocks/>
            </p:cNvSpPr>
            <p:nvPr/>
          </p:nvSpPr>
          <p:spPr>
            <a:xfrm>
              <a:off x="7113722" y="73099"/>
              <a:ext cx="4097626" cy="428533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2000" dirty="0" err="1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c</a:t>
              </a:r>
              <a:r>
                <a:rPr lang="en-US" sz="2000" dirty="0" err="1" smtClean="0">
                  <a:solidFill>
                    <a:schemeClr val="bg1">
                      <a:lumMod val="50000"/>
                    </a:schemeClr>
                  </a:solidFill>
                  <a:latin typeface="Helvetica Neue Thin" charset="0"/>
                  <a:ea typeface="Helvetica Neue Thin" charset="0"/>
                  <a:cs typeface="Helvetica Neue Thin" charset="0"/>
                </a:rPr>
                <a:t>onclusão</a:t>
              </a:r>
              <a:endPara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endParaRPr>
            </a:p>
          </p:txBody>
        </p:sp>
        <p:sp>
          <p:nvSpPr>
            <p:cNvPr id="9" name="Freeform: Shape 99"/>
            <p:cNvSpPr/>
            <p:nvPr/>
          </p:nvSpPr>
          <p:spPr>
            <a:xfrm>
              <a:off x="11808373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0" name="Freeform: Shape 99"/>
            <p:cNvSpPr/>
            <p:nvPr/>
          </p:nvSpPr>
          <p:spPr>
            <a:xfrm>
              <a:off x="11500944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  <p:sp>
          <p:nvSpPr>
            <p:cNvPr id="11" name="Freeform: Shape 99"/>
            <p:cNvSpPr/>
            <p:nvPr/>
          </p:nvSpPr>
          <p:spPr>
            <a:xfrm>
              <a:off x="11193515" y="160172"/>
              <a:ext cx="236484" cy="236315"/>
            </a:xfrm>
            <a:custGeom>
              <a:avLst/>
              <a:gdLst>
                <a:gd name="f0" fmla="val 10800000"/>
                <a:gd name="f1" fmla="val 5400000"/>
                <a:gd name="f2" fmla="val 180"/>
                <a:gd name="f3" fmla="val w"/>
                <a:gd name="f4" fmla="val h"/>
                <a:gd name="f5" fmla="*/ 5419351 1 1725033"/>
                <a:gd name="f6" fmla="*/ 10800 10800 1"/>
                <a:gd name="f7" fmla="+- 0 0 0"/>
                <a:gd name="f8" fmla="+- 0 0 360"/>
                <a:gd name="f9" fmla="val 10800"/>
                <a:gd name="f10" fmla="*/ f3 1 21600"/>
                <a:gd name="f11" fmla="*/ f4 1 21600"/>
                <a:gd name="f12" fmla="*/ 0 f5 1"/>
                <a:gd name="f13" fmla="*/ f7 f0 1"/>
                <a:gd name="f14" fmla="*/ f8 f0 1"/>
                <a:gd name="f15" fmla="*/ 3163 f10 1"/>
                <a:gd name="f16" fmla="*/ 18437 f10 1"/>
                <a:gd name="f17" fmla="*/ 18437 f11 1"/>
                <a:gd name="f18" fmla="*/ 3163 f11 1"/>
                <a:gd name="f19" fmla="*/ f12 1 f2"/>
                <a:gd name="f20" fmla="*/ f13 1 f2"/>
                <a:gd name="f21" fmla="*/ f14 1 f2"/>
                <a:gd name="f22" fmla="*/ 10800 f10 1"/>
                <a:gd name="f23" fmla="*/ 0 f11 1"/>
                <a:gd name="f24" fmla="*/ 0 f10 1"/>
                <a:gd name="f25" fmla="*/ 10800 f11 1"/>
                <a:gd name="f26" fmla="*/ 21600 f11 1"/>
                <a:gd name="f27" fmla="*/ 21600 f10 1"/>
                <a:gd name="f28" fmla="+- 0 0 f19"/>
                <a:gd name="f29" fmla="+- f20 0 f1"/>
                <a:gd name="f30" fmla="+- f21 0 f1"/>
                <a:gd name="f31" fmla="*/ f28 f0 1"/>
                <a:gd name="f32" fmla="+- f30 0 f29"/>
                <a:gd name="f33" fmla="*/ f31 1 f5"/>
                <a:gd name="f34" fmla="+- f33 0 f1"/>
                <a:gd name="f35" fmla="cos 1 f34"/>
                <a:gd name="f36" fmla="sin 1 f34"/>
                <a:gd name="f37" fmla="+- 0 0 f35"/>
                <a:gd name="f38" fmla="+- 0 0 f36"/>
                <a:gd name="f39" fmla="*/ 10800 f37 1"/>
                <a:gd name="f40" fmla="*/ 10800 f38 1"/>
                <a:gd name="f41" fmla="*/ f39 f39 1"/>
                <a:gd name="f42" fmla="*/ f40 f40 1"/>
                <a:gd name="f43" fmla="+- f41 f42 0"/>
                <a:gd name="f44" fmla="sqrt f43"/>
                <a:gd name="f45" fmla="*/ f6 1 f44"/>
                <a:gd name="f46" fmla="*/ f37 f45 1"/>
                <a:gd name="f47" fmla="*/ f38 f45 1"/>
                <a:gd name="f48" fmla="+- 10800 0 f46"/>
                <a:gd name="f49" fmla="+- 10800 0 f47"/>
              </a:gdLst>
              <a:ahLst/>
              <a:cxnLst>
                <a:cxn ang="3cd4">
                  <a:pos x="hc" y="t"/>
                </a:cxn>
                <a:cxn ang="0">
                  <a:pos x="r" y="vc"/>
                </a:cxn>
                <a:cxn ang="cd4">
                  <a:pos x="hc" y="b"/>
                </a:cxn>
                <a:cxn ang="cd2">
                  <a:pos x="l" y="vc"/>
                </a:cxn>
                <a:cxn ang="f29">
                  <a:pos x="f22" y="f23"/>
                </a:cxn>
                <a:cxn ang="f29">
                  <a:pos x="f15" y="f18"/>
                </a:cxn>
                <a:cxn ang="f29">
                  <a:pos x="f24" y="f25"/>
                </a:cxn>
                <a:cxn ang="f29">
                  <a:pos x="f15" y="f17"/>
                </a:cxn>
                <a:cxn ang="f29">
                  <a:pos x="f22" y="f26"/>
                </a:cxn>
                <a:cxn ang="f29">
                  <a:pos x="f16" y="f17"/>
                </a:cxn>
                <a:cxn ang="f29">
                  <a:pos x="f27" y="f25"/>
                </a:cxn>
                <a:cxn ang="f29">
                  <a:pos x="f16" y="f18"/>
                </a:cxn>
              </a:cxnLst>
              <a:rect l="f15" t="f18" r="f16" b="f17"/>
              <a:pathLst>
                <a:path w="21600" h="21600">
                  <a:moveTo>
                    <a:pt x="f48" y="f49"/>
                  </a:moveTo>
                  <a:arcTo wR="f9" hR="f9" stAng="f29" swAng="f32"/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>
              <a:solidFill>
                <a:schemeClr val="bg1">
                  <a:lumMod val="85000"/>
                </a:schemeClr>
              </a:solidFill>
              <a:prstDash val="solid"/>
            </a:ln>
          </p:spPr>
          <p:txBody>
            <a:bodyPr vert="horz" wrap="none" lIns="90000" tIns="45000" rIns="90000" bIns="45000" anchor="ctr" anchorCtr="0" compatLnSpc="0">
              <a:noAutofit/>
            </a:bodyPr>
            <a:lstStyle/>
            <a:p>
              <a:pPr hangingPunct="0"/>
              <a:endParaRPr lang="pt-BR">
                <a:latin typeface="Arial" pitchFamily="18"/>
                <a:ea typeface="Arial Unicode MS" pitchFamily="2"/>
                <a:cs typeface="Arial Unicode MS" pitchFamily="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7742047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tx1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254293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585248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885321" y="5172501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7522567" y="4394142"/>
            <a:ext cx="2879402" cy="98503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5" name="Straight Arrow Connector 14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>
          <a:xfrm flipH="1">
            <a:off x="2579454" y="3074840"/>
            <a:ext cx="1506187" cy="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-31003" y="5312594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1" name="Straight Arrow Connector 20"/>
          <p:cNvCxnSpPr>
            <a:endCxn id="20" idx="0"/>
          </p:cNvCxnSpPr>
          <p:nvPr/>
        </p:nvCxnSpPr>
        <p:spPr>
          <a:xfrm>
            <a:off x="1445629" y="3494455"/>
            <a:ext cx="0" cy="1818139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-28019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ompetição</a:t>
            </a:r>
            <a:endParaRPr lang="en-US" sz="32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Straight Connector 22"/>
          <p:cNvSpPr/>
          <p:nvPr/>
        </p:nvSpPr>
        <p:spPr>
          <a:xfrm>
            <a:off x="5735709" y="5071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Straight Connector 23"/>
          <p:cNvSpPr/>
          <p:nvPr/>
        </p:nvSpPr>
        <p:spPr>
          <a:xfrm>
            <a:off x="5735709" y="5143500"/>
            <a:ext cx="360000" cy="0"/>
          </a:xfrm>
          <a:prstGeom prst="line">
            <a:avLst/>
          </a:prstGeom>
          <a:noFill/>
          <a:ln w="36000">
            <a:solidFill>
              <a:schemeClr val="bg1">
                <a:lumMod val="75000"/>
              </a:schemeClr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4308851" y="459889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elhores</a:t>
            </a:r>
            <a:r>
              <a:rPr lang="en-US" sz="2400" dirty="0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2400" dirty="0" err="1" smtClean="0">
                <a:solidFill>
                  <a:schemeClr val="bg1">
                    <a:lumMod val="75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competidores</a:t>
            </a:r>
            <a:endParaRPr lang="en-US" sz="2400" dirty="0">
              <a:solidFill>
                <a:schemeClr val="bg1">
                  <a:lumMod val="75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6" name="Straight Arrow Connector 25"/>
          <p:cNvCxnSpPr/>
          <p:nvPr/>
        </p:nvCxnSpPr>
        <p:spPr>
          <a:xfrm flipV="1">
            <a:off x="2922261" y="5894175"/>
            <a:ext cx="5976000" cy="7860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63968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6759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1797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1363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8331366" y="69204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Biologia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572904" y="693364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Ecologia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572904" y="2149679"/>
            <a:ext cx="295326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8269755" y="2149679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>
          <a:xfrm flipV="1">
            <a:off x="3522132" y="2812461"/>
            <a:ext cx="4747623" cy="929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4100643" y="160733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ntraespecífica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2000530" y="3525007"/>
            <a:ext cx="0" cy="1121542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itle 1"/>
          <p:cNvSpPr txBox="1">
            <a:spLocks/>
          </p:cNvSpPr>
          <p:nvPr/>
        </p:nvSpPr>
        <p:spPr>
          <a:xfrm>
            <a:off x="1386357" y="3005376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interespecífica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Title 1"/>
          <p:cNvSpPr txBox="1">
            <a:spLocks/>
          </p:cNvSpPr>
          <p:nvPr/>
        </p:nvSpPr>
        <p:spPr>
          <a:xfrm>
            <a:off x="523898" y="4680365"/>
            <a:ext cx="2953264" cy="1426684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5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b="1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877275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0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943893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4151753" y="1537502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f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atores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ambientais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820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8" name="Title 1"/>
          <p:cNvSpPr txBox="1">
            <a:spLocks/>
          </p:cNvSpPr>
          <p:nvPr/>
        </p:nvSpPr>
        <p:spPr>
          <a:xfrm>
            <a:off x="5512557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2790950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55732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21" name="Picture 20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3145536" y="3194858"/>
            <a:ext cx="5558400" cy="3182400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4979359" y="1697006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853490" y="432716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5559051" y="361156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0" name="Up Arrow 19"/>
          <p:cNvSpPr/>
          <p:nvPr/>
        </p:nvSpPr>
        <p:spPr>
          <a:xfrm rot="10800000">
            <a:off x="4680488" y="2231757"/>
            <a:ext cx="391861" cy="387457"/>
          </a:xfrm>
          <a:prstGeom prst="upArrow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90964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Up Arrow 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7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20446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24367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1909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046573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20"/>
          <p:cNvSpPr/>
          <p:nvPr/>
        </p:nvSpPr>
        <p:spPr>
          <a:xfrm>
            <a:off x="10172401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20"/>
          <p:cNvSpPr/>
          <p:nvPr/>
        </p:nvSpPr>
        <p:spPr>
          <a:xfrm>
            <a:off x="8846415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050825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76"/>
          <p:cNvSpPr/>
          <p:nvPr/>
        </p:nvSpPr>
        <p:spPr>
          <a:xfrm>
            <a:off x="10372792" y="1457516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176"/>
          <p:cNvSpPr/>
          <p:nvPr/>
        </p:nvSpPr>
        <p:spPr>
          <a:xfrm>
            <a:off x="9087255" y="2048209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10322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268819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28172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2">
            <a:alphaModFix amt="1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0192" y="3194857"/>
            <a:ext cx="5559520" cy="318006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24" name="Title 1"/>
          <p:cNvSpPr txBox="1">
            <a:spLocks/>
          </p:cNvSpPr>
          <p:nvPr/>
        </p:nvSpPr>
        <p:spPr>
          <a:xfrm>
            <a:off x="5504929" y="432136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2783322" y="3592168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8" name="Title 1"/>
          <p:cNvSpPr txBox="1">
            <a:spLocks/>
          </p:cNvSpPr>
          <p:nvPr/>
        </p:nvSpPr>
        <p:spPr>
          <a:xfrm>
            <a:off x="4979359" y="1697005"/>
            <a:ext cx="1796441" cy="153824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1" name="Up Arrow 30"/>
          <p:cNvSpPr/>
          <p:nvPr/>
        </p:nvSpPr>
        <p:spPr>
          <a:xfrm rot="10800000">
            <a:off x="5728803" y="1304620"/>
            <a:ext cx="391861" cy="925619"/>
          </a:xfrm>
          <a:prstGeom prst="up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Freeform: Shape 20"/>
          <p:cNvSpPr/>
          <p:nvPr/>
        </p:nvSpPr>
        <p:spPr>
          <a:xfrm>
            <a:off x="8858607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20"/>
          <p:cNvSpPr/>
          <p:nvPr/>
        </p:nvSpPr>
        <p:spPr>
          <a:xfrm>
            <a:off x="9515504" y="17266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20"/>
          <p:cNvSpPr/>
          <p:nvPr/>
        </p:nvSpPr>
        <p:spPr>
          <a:xfrm>
            <a:off x="9503312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10160209" y="233620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Heart 17"/>
          <p:cNvSpPr/>
          <p:nvPr/>
        </p:nvSpPr>
        <p:spPr>
          <a:xfrm>
            <a:off x="10129583" y="1726609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9" name="Heart 18"/>
          <p:cNvSpPr/>
          <p:nvPr/>
        </p:nvSpPr>
        <p:spPr>
          <a:xfrm>
            <a:off x="8828627" y="2353633"/>
            <a:ext cx="619748" cy="529200"/>
          </a:xfrm>
          <a:prstGeom prst="hear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2" name="Up Arrow 21"/>
          <p:cNvSpPr/>
          <p:nvPr/>
        </p:nvSpPr>
        <p:spPr>
          <a:xfrm>
            <a:off x="4680488" y="2247256"/>
            <a:ext cx="391861" cy="387457"/>
          </a:xfrm>
          <a:prstGeom prst="upArrow">
            <a:avLst/>
          </a:prstGeom>
          <a:solidFill>
            <a:srgbClr val="B5CE1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434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7820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5844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98376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2031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250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197622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b="1" dirty="0" smtClean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7077158" y="3113521"/>
            <a:ext cx="4924755" cy="30267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udança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população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partir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alterações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frequência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relativa</a:t>
            </a:r>
            <a:r>
              <a:rPr lang="en-US" sz="3200" b="1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alelos</a:t>
            </a:r>
            <a:endParaRPr lang="en-US" sz="3200" b="1" dirty="0" smtClean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/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61868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744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7" name="Straight Connector 6"/>
          <p:cNvCxnSpPr/>
          <p:nvPr/>
        </p:nvCxnSpPr>
        <p:spPr>
          <a:xfrm flipH="1">
            <a:off x="1622287" y="977539"/>
            <a:ext cx="329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/>
          <p:nvPr/>
        </p:nvCxnSpPr>
        <p:spPr>
          <a:xfrm flipH="1">
            <a:off x="1564220" y="913340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6925025" y="1008105"/>
            <a:ext cx="3539195" cy="0"/>
          </a:xfrm>
          <a:prstGeom prst="line">
            <a:avLst/>
          </a:prstGeom>
          <a:ln w="127000">
            <a:solidFill>
              <a:schemeClr val="tx1">
                <a:alpha val="2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10523368" y="943906"/>
            <a:ext cx="0" cy="823037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1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t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axas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crescimento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populacionais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interações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c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onsistência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ocorrência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intensidade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das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respostas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90277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98909" y="76853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b="1" dirty="0" err="1"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istúrbio</a:t>
            </a:r>
            <a:endParaRPr lang="en-US" sz="3200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71716" y="1532322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</a:t>
            </a:r>
            <a:endParaRPr lang="en-US" sz="3200" dirty="0">
              <a:solidFill>
                <a:srgbClr val="0091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9044823" y="1532321"/>
            <a:ext cx="29570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inâmica</a:t>
            </a:r>
            <a:r>
              <a:rPr lang="en-US" sz="3200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volutiva</a:t>
            </a:r>
            <a:endParaRPr lang="en-US" sz="3200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2" name="Title 1"/>
          <p:cNvSpPr txBox="1">
            <a:spLocks/>
          </p:cNvSpPr>
          <p:nvPr/>
        </p:nvSpPr>
        <p:spPr>
          <a:xfrm>
            <a:off x="197622" y="2449775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>
              <a:buClr>
                <a:srgbClr val="0091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e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xclusão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competitiva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espécies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23" name="Title 1"/>
          <p:cNvSpPr txBox="1">
            <a:spLocks/>
          </p:cNvSpPr>
          <p:nvPr/>
        </p:nvSpPr>
        <p:spPr>
          <a:xfrm>
            <a:off x="6054203" y="2449774"/>
            <a:ext cx="5683225" cy="36904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opulação</a:t>
            </a: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endParaRPr lang="en-US" sz="3200" dirty="0" smtClean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marL="457200" indent="-457200" algn="r">
              <a:buClr>
                <a:srgbClr val="942093"/>
              </a:buClr>
              <a:buFont typeface="Arial" charset="0"/>
              <a:buChar char="•"/>
            </a:pPr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>
            <a:off x="5917599" y="152959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2149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" name="TextBox 1"/>
          <p:cNvSpPr txBox="1"/>
          <p:nvPr/>
        </p:nvSpPr>
        <p:spPr>
          <a:xfrm flipV="1">
            <a:off x="0" y="0"/>
            <a:ext cx="12192000" cy="7017306"/>
          </a:xfrm>
          <a:prstGeom prst="rect">
            <a:avLst/>
          </a:prstGeom>
          <a:solidFill>
            <a:srgbClr val="8EFA00"/>
          </a:solidFill>
        </p:spPr>
        <p:txBody>
          <a:bodyPr wrap="square" rtlCol="0">
            <a:spAutoFit/>
          </a:bodyPr>
          <a:lstStyle/>
          <a:p>
            <a:r>
              <a:rPr lang="pt-BR" dirty="0" smtClean="0"/>
              <a:t>.</a:t>
            </a:r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 smtClean="0"/>
          </a:p>
          <a:p>
            <a:endParaRPr lang="pt-BR" dirty="0"/>
          </a:p>
          <a:p>
            <a:endParaRPr lang="pt-BR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135070" y="0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60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600" smtClean="0">
                <a:latin typeface="Helvetica Neue Thin" charset="0"/>
                <a:ea typeface="Helvetica Neue Thin" charset="0"/>
                <a:cs typeface="Helvetica Neue Thin" charset="0"/>
              </a:rPr>
              <a:t>orém</a:t>
            </a:r>
            <a:r>
              <a:rPr lang="is-IS" sz="3600" dirty="0" smtClean="0">
                <a:latin typeface="Helvetica Neue Thin" charset="0"/>
                <a:ea typeface="Helvetica Neue Thin" charset="0"/>
                <a:cs typeface="Helvetica Neue Thin" charset="0"/>
              </a:rPr>
              <a:t>…</a:t>
            </a:r>
            <a:endParaRPr lang="en-US" sz="36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24794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624045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27396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solidFill>
                  <a:schemeClr val="bg1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solidFill>
                <a:schemeClr val="bg1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69293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258133" y="739696"/>
            <a:ext cx="11668482" cy="48184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Como o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distúrbio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determina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as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estratégias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vida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presentes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 algn="ctr">
              <a:lnSpc>
                <a:spcPct val="150000"/>
              </a:lnSpc>
            </a:pP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populações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e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comunidades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ob 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dinâmicas</a:t>
            </a:r>
            <a:r>
              <a:rPr lang="en-US" dirty="0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, </a:t>
            </a:r>
            <a:r>
              <a:rPr lang="en-US" b="1" dirty="0" err="1" smtClean="0">
                <a:solidFill>
                  <a:srgbClr val="0091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ecológicas</a:t>
            </a:r>
            <a:r>
              <a:rPr lang="en-US" dirty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e </a:t>
            </a:r>
            <a:r>
              <a:rPr lang="en-US" b="1" dirty="0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eco-</a:t>
            </a:r>
            <a:r>
              <a:rPr lang="en-US" b="1" dirty="0" err="1" smtClean="0">
                <a:solidFill>
                  <a:srgbClr val="7A81FF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evolutivas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?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 flipV="1">
            <a:off x="2681207" y="3231108"/>
            <a:ext cx="5052447" cy="15498"/>
          </a:xfrm>
          <a:prstGeom prst="straightConnector1">
            <a:avLst/>
          </a:prstGeom>
          <a:ln w="127000">
            <a:gradFill flip="none" rotWithShape="1">
              <a:gsLst>
                <a:gs pos="0">
                  <a:srgbClr val="A51628"/>
                </a:gs>
                <a:gs pos="37000">
                  <a:schemeClr val="accent2"/>
                </a:gs>
                <a:gs pos="63000">
                  <a:srgbClr val="B5CE1E"/>
                </a:gs>
                <a:gs pos="100000">
                  <a:srgbClr val="703103"/>
                </a:gs>
              </a:gsLst>
              <a:lin ang="0" scaled="1"/>
              <a:tileRect/>
            </a:gra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Freeform: Shape 176"/>
          <p:cNvSpPr/>
          <p:nvPr/>
        </p:nvSpPr>
        <p:spPr>
          <a:xfrm>
            <a:off x="6789797" y="996445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832290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50947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7769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51497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3325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0" name="Straight Connector 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8981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25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9791640" y="365125"/>
            <a:ext cx="2221684" cy="62248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/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29928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360000" y="1655999"/>
            <a:ext cx="9432000" cy="1512000"/>
          </a:xfrm>
          <a:prstGeom prst="rect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Straight Connector 31"/>
          <p:cNvSpPr/>
          <p:nvPr/>
        </p:nvSpPr>
        <p:spPr>
          <a:xfrm>
            <a:off x="11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1800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2448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3131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381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Straight Connector 36"/>
          <p:cNvSpPr/>
          <p:nvPr/>
        </p:nvSpPr>
        <p:spPr>
          <a:xfrm>
            <a:off x="446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Straight Connector 37"/>
          <p:cNvSpPr/>
          <p:nvPr/>
        </p:nvSpPr>
        <p:spPr>
          <a:xfrm>
            <a:off x="511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Straight Connector 38"/>
          <p:cNvSpPr/>
          <p:nvPr/>
        </p:nvSpPr>
        <p:spPr>
          <a:xfrm>
            <a:off x="579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Straight Connector 39"/>
          <p:cNvSpPr/>
          <p:nvPr/>
        </p:nvSpPr>
        <p:spPr>
          <a:xfrm>
            <a:off x="6443999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Straight Connector 40"/>
          <p:cNvSpPr/>
          <p:nvPr/>
        </p:nvSpPr>
        <p:spPr>
          <a:xfrm>
            <a:off x="709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7776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Straight Connector 42"/>
          <p:cNvSpPr/>
          <p:nvPr/>
        </p:nvSpPr>
        <p:spPr>
          <a:xfrm>
            <a:off x="8424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9072000" y="1655999"/>
            <a:ext cx="0" cy="1512001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360000" y="2448000"/>
            <a:ext cx="9432000" cy="0"/>
          </a:xfrm>
          <a:prstGeom prst="line">
            <a:avLst/>
          </a:prstGeom>
          <a:noFill/>
          <a:ln w="0">
            <a:solidFill>
              <a:srgbClr val="808080"/>
            </a:solidFill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691510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2"/>
          <p:cNvSpPr/>
          <p:nvPr/>
        </p:nvSpPr>
        <p:spPr>
          <a:xfrm>
            <a:off x="515520" y="2520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3"/>
          <p:cNvSpPr/>
          <p:nvPr/>
        </p:nvSpPr>
        <p:spPr>
          <a:xfrm>
            <a:off x="515159" y="18000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4"/>
          <p:cNvSpPr/>
          <p:nvPr/>
        </p:nvSpPr>
        <p:spPr>
          <a:xfrm>
            <a:off x="1199159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5"/>
          <p:cNvSpPr/>
          <p:nvPr/>
        </p:nvSpPr>
        <p:spPr>
          <a:xfrm>
            <a:off x="1847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6"/>
          <p:cNvSpPr/>
          <p:nvPr/>
        </p:nvSpPr>
        <p:spPr>
          <a:xfrm>
            <a:off x="253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7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8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0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1"/>
          <p:cNvSpPr/>
          <p:nvPr/>
        </p:nvSpPr>
        <p:spPr>
          <a:xfrm>
            <a:off x="5843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2"/>
          <p:cNvSpPr/>
          <p:nvPr/>
        </p:nvSpPr>
        <p:spPr>
          <a:xfrm>
            <a:off x="6491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3"/>
          <p:cNvSpPr/>
          <p:nvPr/>
        </p:nvSpPr>
        <p:spPr>
          <a:xfrm>
            <a:off x="717516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4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5"/>
          <p:cNvSpPr/>
          <p:nvPr/>
        </p:nvSpPr>
        <p:spPr>
          <a:xfrm>
            <a:off x="8471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6"/>
          <p:cNvSpPr/>
          <p:nvPr/>
        </p:nvSpPr>
        <p:spPr>
          <a:xfrm>
            <a:off x="9119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17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18"/>
          <p:cNvSpPr/>
          <p:nvPr/>
        </p:nvSpPr>
        <p:spPr>
          <a:xfrm>
            <a:off x="1835999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19"/>
          <p:cNvSpPr/>
          <p:nvPr/>
        </p:nvSpPr>
        <p:spPr>
          <a:xfrm>
            <a:off x="252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0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1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2"/>
          <p:cNvSpPr/>
          <p:nvPr/>
        </p:nvSpPr>
        <p:spPr>
          <a:xfrm>
            <a:off x="453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3"/>
          <p:cNvSpPr/>
          <p:nvPr/>
        </p:nvSpPr>
        <p:spPr>
          <a:xfrm>
            <a:off x="5184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4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5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6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27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28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29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41897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0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pt-BR" sz="1800" b="0" i="0" u="none" strike="noStrike" kern="1200">
              <a:ln>
                <a:noFill/>
              </a:ln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7" name="Straight Connector 36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122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8" name="Straight Connector 37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9256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92428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Arrow Connector 2"/>
          <p:cNvCxnSpPr/>
          <p:nvPr/>
        </p:nvCxnSpPr>
        <p:spPr>
          <a:xfrm>
            <a:off x="5895943" y="950146"/>
            <a:ext cx="27856" cy="3067171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522132" y="-23312"/>
            <a:ext cx="4747624" cy="1325563"/>
          </a:xfrm>
        </p:spPr>
        <p:txBody>
          <a:bodyPr/>
          <a:lstStyle/>
          <a:p>
            <a:pPr algn="ctr"/>
            <a:r>
              <a:rPr lang="en-US" b="1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b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eleção</a:t>
            </a:r>
            <a:r>
              <a:rPr lang="en-US" b="1" dirty="0" smtClean="0">
                <a:latin typeface="Helvetica Neue Thin" charset="0"/>
                <a:ea typeface="Helvetica Neue Thin" charset="0"/>
                <a:cs typeface="Helvetica Neue Thin" charset="0"/>
              </a:rPr>
              <a:t> natural</a:t>
            </a:r>
            <a:endParaRPr lang="en-US" b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269755" y="5312595"/>
            <a:ext cx="3080313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b="1" dirty="0" err="1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b="1" dirty="0" err="1" smtClean="0">
                <a:solidFill>
                  <a:srgbClr val="942093"/>
                </a:solidFill>
                <a:latin typeface="Helvetica Neue Thin" charset="0"/>
                <a:ea typeface="Helvetica Neue Thin" charset="0"/>
                <a:cs typeface="Helvetica Neue Thin" charset="0"/>
              </a:rPr>
              <a:t>daptação</a:t>
            </a:r>
            <a:endParaRPr lang="en-US" b="1" dirty="0">
              <a:solidFill>
                <a:srgbClr val="942093"/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4141807" y="2135790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batalha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pela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persistência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" name="Title 1"/>
          <p:cNvSpPr txBox="1">
            <a:spLocks/>
          </p:cNvSpPr>
          <p:nvPr/>
        </p:nvSpPr>
        <p:spPr>
          <a:xfrm>
            <a:off x="4170117" y="809951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400" dirty="0" err="1">
                <a:latin typeface="Helvetica Neue Thin" charset="0"/>
                <a:ea typeface="Helvetica Neue Thin" charset="0"/>
                <a:cs typeface="Helvetica Neue Thin" charset="0"/>
              </a:rPr>
              <a:t>l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imitação</a:t>
            </a:r>
            <a:r>
              <a:rPr lang="en-US" sz="2400" dirty="0" smtClean="0">
                <a:latin typeface="Helvetica Neue Thin" charset="0"/>
                <a:ea typeface="Helvetica Neue Thin" charset="0"/>
                <a:cs typeface="Helvetica Neue Thin" charset="0"/>
              </a:rPr>
              <a:t> de </a:t>
            </a:r>
            <a:r>
              <a:rPr lang="en-US" sz="24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recursos</a:t>
            </a:r>
            <a:endParaRPr lang="en-US" sz="24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34944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ersistência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dos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mais</a:t>
            </a:r>
            <a:r>
              <a:rPr lang="en-US" sz="3200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aptos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25" name="Straight Arrow Connector 24"/>
          <p:cNvCxnSpPr/>
          <p:nvPr/>
        </p:nvCxnSpPr>
        <p:spPr>
          <a:xfrm>
            <a:off x="7470103" y="4534077"/>
            <a:ext cx="2339808" cy="997293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48737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8048137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Title 1"/>
          <p:cNvSpPr txBox="1">
            <a:spLocks/>
          </p:cNvSpPr>
          <p:nvPr/>
        </p:nvSpPr>
        <p:spPr>
          <a:xfrm>
            <a:off x="515159" y="365125"/>
            <a:ext cx="11151324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mtClean="0">
                <a:latin typeface="Helvetica Neue Thin" charset="0"/>
                <a:ea typeface="Helvetica Neue Thin" charset="0"/>
                <a:cs typeface="Helvetica Neue Thin" charset="0"/>
              </a:rPr>
              <a:t>modelo baseado em 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4" name="Straight Connector 4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987033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" name="Straight Connector 44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7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915632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326800" y="451152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3"/>
          <p:cNvSpPr/>
          <p:nvPr/>
        </p:nvSpPr>
        <p:spPr>
          <a:xfrm>
            <a:off x="9216000" y="525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9"/>
          <p:cNvSpPr/>
          <p:nvPr/>
        </p:nvSpPr>
        <p:spPr>
          <a:xfrm>
            <a:off x="7056000" y="47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4" name="Straight Connector 53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6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2486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Straight Connector 48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Straight Connector 49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6" name="Straight Connector 55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666718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0848463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396994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número de propágulos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27238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36591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29560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constante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8419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7479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9" name="Straight Connector 6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4819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Freeform: Shape 32"/>
          <p:cNvSpPr/>
          <p:nvPr/>
        </p:nvSpPr>
        <p:spPr>
          <a:xfrm>
            <a:off x="576000" y="3311999"/>
            <a:ext cx="9072000" cy="216000"/>
          </a:xfrm>
          <a:custGeom>
            <a:avLst>
              <a:gd name="f0" fmla="val 425"/>
              <a:gd name="f1" fmla="val 108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0 10800"/>
              <a:gd name="f10" fmla="pin 0 f1 10800"/>
              <a:gd name="f11" fmla="val f9"/>
              <a:gd name="f12" fmla="val f10"/>
              <a:gd name="f13" fmla="+- 21600 0 f9"/>
              <a:gd name="f14" fmla="+- 21600 0 f10"/>
              <a:gd name="f15" fmla="+- 10800 0 f10"/>
              <a:gd name="f16" fmla="*/ f9 f7 1"/>
              <a:gd name="f17" fmla="*/ f10 f8 1"/>
              <a:gd name="f18" fmla="*/ f9 f15 1"/>
              <a:gd name="f19" fmla="*/ f14 f8 1"/>
              <a:gd name="f20" fmla="*/ f12 f8 1"/>
              <a:gd name="f21" fmla="*/ f18 1 10800"/>
              <a:gd name="f22" fmla="+- 21600 0 f21"/>
              <a:gd name="f23" fmla="*/ f21 f7 1"/>
              <a:gd name="f24" fmla="*/ f22 f7 1"/>
            </a:gdLst>
            <a:ahLst>
              <a:ahXY gdRefX="f0" minX="f4" maxX="f6" gdRefY="f1" minY="f4" maxY="f6">
                <a:pos x="f16" y="f1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3" t="f20" r="f24" b="f19"/>
            <a:pathLst>
              <a:path w="21600" h="21600">
                <a:moveTo>
                  <a:pt x="f4" y="f6"/>
                </a:moveTo>
                <a:lnTo>
                  <a:pt x="f11" y="f4"/>
                </a:lnTo>
                <a:lnTo>
                  <a:pt x="f11" y="f12"/>
                </a:lnTo>
                <a:lnTo>
                  <a:pt x="f13" y="f12"/>
                </a:lnTo>
                <a:lnTo>
                  <a:pt x="f13" y="f4"/>
                </a:lnTo>
                <a:lnTo>
                  <a:pt x="f5" y="f6"/>
                </a:lnTo>
                <a:lnTo>
                  <a:pt x="f13" y="f5"/>
                </a:lnTo>
                <a:lnTo>
                  <a:pt x="f13" y="f14"/>
                </a:lnTo>
                <a:lnTo>
                  <a:pt x="f11" y="f14"/>
                </a:lnTo>
                <a:lnTo>
                  <a:pt x="f11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33"/>
          <p:cNvSpPr/>
          <p:nvPr/>
        </p:nvSpPr>
        <p:spPr>
          <a:xfrm>
            <a:off x="1199159" y="4582799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Freeform: Shape 34"/>
          <p:cNvSpPr/>
          <p:nvPr/>
        </p:nvSpPr>
        <p:spPr>
          <a:xfrm>
            <a:off x="648000" y="403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Freeform: Shape 35"/>
          <p:cNvSpPr/>
          <p:nvPr/>
        </p:nvSpPr>
        <p:spPr>
          <a:xfrm>
            <a:off x="1224000" y="388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6"/>
          <p:cNvSpPr/>
          <p:nvPr/>
        </p:nvSpPr>
        <p:spPr>
          <a:xfrm>
            <a:off x="1199159" y="458352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8" name="Picture 37"/>
          <p:cNvPicPr>
            <a:picLocks noChangeAspect="1"/>
          </p:cNvPicPr>
          <p:nvPr/>
        </p:nvPicPr>
        <p:blipFill>
          <a:blip r:embed="rId2">
            <a:lum/>
            <a:alphaModFix/>
          </a:blip>
          <a:srcRect/>
          <a:stretch>
            <a:fillRect/>
          </a:stretch>
        </p:blipFill>
        <p:spPr>
          <a:xfrm>
            <a:off x="1152000" y="4710961"/>
            <a:ext cx="637560" cy="32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9" name="Picture 38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23826">
            <a:off x="920855" y="4589846"/>
            <a:ext cx="306720" cy="340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40" name="Picture 39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 rot="399444" flipH="1">
            <a:off x="1699697" y="4597766"/>
            <a:ext cx="318600" cy="324360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Text Placeholder 32"/>
          <p:cNvSpPr txBox="1">
            <a:spLocks/>
          </p:cNvSpPr>
          <p:nvPr/>
        </p:nvSpPr>
        <p:spPr>
          <a:xfrm>
            <a:off x="648001" y="5570498"/>
            <a:ext cx="6623999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i="1" dirty="0" smtClean="0">
                <a:latin typeface="Helvetica Neue" charset="0"/>
                <a:ea typeface="Helvetica Neue" charset="0"/>
                <a:cs typeface="Helvetica Neue" charset="0"/>
              </a:rPr>
              <a:t>trade-off</a:t>
            </a: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:                   xi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2" name="Straight Connector 41"/>
          <p:cNvSpPr/>
          <p:nvPr/>
        </p:nvSpPr>
        <p:spPr>
          <a:xfrm>
            <a:off x="2305859" y="6119496"/>
            <a:ext cx="3795398" cy="2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Straight Connector 43"/>
          <p:cNvSpPr/>
          <p:nvPr/>
        </p:nvSpPr>
        <p:spPr>
          <a:xfrm>
            <a:off x="6230854" y="6033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Straight Connector 44"/>
          <p:cNvSpPr/>
          <p:nvPr/>
        </p:nvSpPr>
        <p:spPr>
          <a:xfrm>
            <a:off x="6230854" y="6105998"/>
            <a:ext cx="360000" cy="0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Text Placeholder 38"/>
          <p:cNvSpPr txBox="1">
            <a:spLocks/>
          </p:cNvSpPr>
          <p:nvPr/>
        </p:nvSpPr>
        <p:spPr>
          <a:xfrm>
            <a:off x="6692024" y="5808998"/>
            <a:ext cx="1872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err="1" smtClean="0">
                <a:latin typeface="Helvetica Neue" charset="0"/>
                <a:ea typeface="Helvetica Neue" charset="0"/>
                <a:cs typeface="Helvetica Neue" charset="0"/>
              </a:rPr>
              <a:t>X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47" name="Freeform: Shape 33"/>
          <p:cNvSpPr/>
          <p:nvPr/>
        </p:nvSpPr>
        <p:spPr>
          <a:xfrm>
            <a:off x="8280000" y="4320000"/>
            <a:ext cx="576000" cy="108000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34"/>
          <p:cNvSpPr/>
          <p:nvPr/>
        </p:nvSpPr>
        <p:spPr>
          <a:xfrm>
            <a:off x="7703999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35"/>
          <p:cNvSpPr/>
          <p:nvPr/>
        </p:nvSpPr>
        <p:spPr>
          <a:xfrm>
            <a:off x="8208000" y="367199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36"/>
          <p:cNvSpPr/>
          <p:nvPr/>
        </p:nvSpPr>
        <p:spPr>
          <a:xfrm>
            <a:off x="7704360" y="38163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37"/>
          <p:cNvSpPr/>
          <p:nvPr/>
        </p:nvSpPr>
        <p:spPr>
          <a:xfrm>
            <a:off x="7560000" y="4320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38"/>
          <p:cNvSpPr/>
          <p:nvPr/>
        </p:nvSpPr>
        <p:spPr>
          <a:xfrm>
            <a:off x="8856000" y="3744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39"/>
          <p:cNvSpPr/>
          <p:nvPr/>
        </p:nvSpPr>
        <p:spPr>
          <a:xfrm>
            <a:off x="9216000" y="4248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0"/>
          <p:cNvSpPr/>
          <p:nvPr/>
        </p:nvSpPr>
        <p:spPr>
          <a:xfrm>
            <a:off x="7128000" y="38160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Straight Connector 54"/>
          <p:cNvSpPr/>
          <p:nvPr/>
        </p:nvSpPr>
        <p:spPr>
          <a:xfrm>
            <a:off x="8568000" y="4464000"/>
            <a:ext cx="0" cy="43200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Straight Connector 55"/>
          <p:cNvSpPr/>
          <p:nvPr/>
        </p:nvSpPr>
        <p:spPr>
          <a:xfrm>
            <a:off x="8424000" y="4608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46"/>
          <p:cNvSpPr/>
          <p:nvPr/>
        </p:nvSpPr>
        <p:spPr>
          <a:xfrm>
            <a:off x="9216360" y="5256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0"/>
          <p:cNvSpPr/>
          <p:nvPr/>
        </p:nvSpPr>
        <p:spPr>
          <a:xfrm>
            <a:off x="7056360" y="478836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62" name="Straight Connector 6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Text Placeholder 35"/>
          <p:cNvSpPr txBox="1">
            <a:spLocks/>
          </p:cNvSpPr>
          <p:nvPr/>
        </p:nvSpPr>
        <p:spPr>
          <a:xfrm>
            <a:off x="2305858" y="6146858"/>
            <a:ext cx="4248000" cy="5490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latin typeface="Helvetica Neue" charset="0"/>
                <a:ea typeface="Helvetica Neue" charset="0"/>
                <a:cs typeface="Helvetica Neue" charset="0"/>
              </a:rPr>
              <a:t>probabilidade de morte</a:t>
            </a:r>
            <a:endParaRPr lang="pt-BR" dirty="0">
              <a:latin typeface="Helvetica Neue" charset="0"/>
              <a:ea typeface="Helvetica Neue" charset="0"/>
              <a:cs typeface="Helvetica Neue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735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2" name="Straight Connector 9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9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560447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0" name="Freeform: Shape 10"/>
          <p:cNvSpPr/>
          <p:nvPr/>
        </p:nvSpPr>
        <p:spPr>
          <a:xfrm>
            <a:off x="6516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Freeform: Shape 11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2" name="Freeform: Shape 12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13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14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5" name="Freeform: Shape 15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16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17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8" name="Freeform: Shape 18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9" name="Freeform: Shape 19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0" name="Freeform: Shape 20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1" name="Freeform: Shape 21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2" name="Freeform: Shape 22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3" name="Freeform: Shape 23"/>
          <p:cNvSpPr/>
          <p:nvPr/>
        </p:nvSpPr>
        <p:spPr>
          <a:xfrm>
            <a:off x="8496000" y="1811521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4" name="Freeform: Shape 24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5" name="Freeform: Shape 25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6" name="Freeform: Shape 26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7" name="Freeform: Shape 27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8" name="Freeform: Shape 28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9" name="Freeform: Shape 29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0" name="Freeform: Shape 30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1" name="Freeform: Shape 31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2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3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4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5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6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7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8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9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0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1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2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3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5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6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7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8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9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0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1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4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6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5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6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8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0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9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6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8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7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9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0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8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9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0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1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2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3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4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5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6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7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8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1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2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3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4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5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6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7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3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4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5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6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7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8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1" name="TextBox 450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52" name="Straight Connector 45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5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6801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79" name="TextBox 178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0" name="Straight Connector 17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31086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37394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470739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Freeform: Shape 32"/>
          <p:cNvSpPr/>
          <p:nvPr/>
        </p:nvSpPr>
        <p:spPr>
          <a:xfrm>
            <a:off x="1149310" y="452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1" name="Freeform: Shape 33"/>
          <p:cNvSpPr/>
          <p:nvPr/>
        </p:nvSpPr>
        <p:spPr>
          <a:xfrm>
            <a:off x="156889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2" name="Freeform: Shape 34"/>
          <p:cNvSpPr/>
          <p:nvPr/>
        </p:nvSpPr>
        <p:spPr>
          <a:xfrm>
            <a:off x="1141211" y="408898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35"/>
          <p:cNvSpPr/>
          <p:nvPr/>
        </p:nvSpPr>
        <p:spPr>
          <a:xfrm>
            <a:off x="1144202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36"/>
          <p:cNvSpPr/>
          <p:nvPr/>
        </p:nvSpPr>
        <p:spPr>
          <a:xfrm>
            <a:off x="1125346" y="58540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37"/>
          <p:cNvSpPr/>
          <p:nvPr/>
        </p:nvSpPr>
        <p:spPr>
          <a:xfrm>
            <a:off x="1109779" y="493102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38"/>
          <p:cNvSpPr/>
          <p:nvPr/>
        </p:nvSpPr>
        <p:spPr>
          <a:xfrm>
            <a:off x="1113310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39"/>
          <p:cNvSpPr/>
          <p:nvPr/>
        </p:nvSpPr>
        <p:spPr>
          <a:xfrm>
            <a:off x="1131310" y="631691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40"/>
          <p:cNvSpPr/>
          <p:nvPr/>
        </p:nvSpPr>
        <p:spPr>
          <a:xfrm>
            <a:off x="1571578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41"/>
          <p:cNvSpPr/>
          <p:nvPr/>
        </p:nvSpPr>
        <p:spPr>
          <a:xfrm>
            <a:off x="1991606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0" name="Freeform: Shape 42"/>
          <p:cNvSpPr/>
          <p:nvPr/>
        </p:nvSpPr>
        <p:spPr>
          <a:xfrm>
            <a:off x="1579554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1" name="Freeform: Shape 43"/>
          <p:cNvSpPr/>
          <p:nvPr/>
        </p:nvSpPr>
        <p:spPr>
          <a:xfrm>
            <a:off x="2005812" y="409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2" name="Freeform: Shape 45"/>
          <p:cNvSpPr/>
          <p:nvPr/>
        </p:nvSpPr>
        <p:spPr>
          <a:xfrm>
            <a:off x="1991319" y="366029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3" name="Freeform: Shape 46"/>
          <p:cNvSpPr/>
          <p:nvPr/>
        </p:nvSpPr>
        <p:spPr>
          <a:xfrm>
            <a:off x="1574873" y="36415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47"/>
          <p:cNvSpPr/>
          <p:nvPr/>
        </p:nvSpPr>
        <p:spPr>
          <a:xfrm>
            <a:off x="1568890" y="497808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48"/>
          <p:cNvSpPr/>
          <p:nvPr/>
        </p:nvSpPr>
        <p:spPr>
          <a:xfrm>
            <a:off x="1571578" y="409085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Freeform: Shape 49"/>
          <p:cNvSpPr/>
          <p:nvPr/>
        </p:nvSpPr>
        <p:spPr>
          <a:xfrm>
            <a:off x="1568890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8" name="Freeform: Shape 51"/>
          <p:cNvSpPr/>
          <p:nvPr/>
        </p:nvSpPr>
        <p:spPr>
          <a:xfrm>
            <a:off x="2000889" y="499928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9" name="Freeform: Shape 54"/>
          <p:cNvSpPr/>
          <p:nvPr/>
        </p:nvSpPr>
        <p:spPr>
          <a:xfrm>
            <a:off x="2016306" y="584220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0" name="Freeform: Shape 56"/>
          <p:cNvSpPr/>
          <p:nvPr/>
        </p:nvSpPr>
        <p:spPr>
          <a:xfrm>
            <a:off x="2010459" y="6306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1" name="Freeform: Shape 58"/>
          <p:cNvSpPr/>
          <p:nvPr/>
        </p:nvSpPr>
        <p:spPr>
          <a:xfrm>
            <a:off x="2009940" y="540498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59"/>
          <p:cNvSpPr/>
          <p:nvPr/>
        </p:nvSpPr>
        <p:spPr>
          <a:xfrm>
            <a:off x="2431089" y="583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63"/>
          <p:cNvSpPr/>
          <p:nvPr/>
        </p:nvSpPr>
        <p:spPr>
          <a:xfrm>
            <a:off x="2420878" y="539393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4" name="Freeform: Shape 65"/>
          <p:cNvSpPr/>
          <p:nvPr/>
        </p:nvSpPr>
        <p:spPr>
          <a:xfrm>
            <a:off x="2431089" y="493518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5" name="Freeform: Shape 66"/>
          <p:cNvSpPr/>
          <p:nvPr/>
        </p:nvSpPr>
        <p:spPr>
          <a:xfrm>
            <a:off x="2420878" y="628776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6" name="Freeform: Shape 68"/>
          <p:cNvSpPr/>
          <p:nvPr/>
        </p:nvSpPr>
        <p:spPr>
          <a:xfrm>
            <a:off x="3329458" y="580166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7" name="Freeform: Shape 70"/>
          <p:cNvSpPr/>
          <p:nvPr/>
        </p:nvSpPr>
        <p:spPr>
          <a:xfrm>
            <a:off x="3786107" y="321372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8" name="Freeform: Shape 75"/>
          <p:cNvSpPr/>
          <p:nvPr/>
        </p:nvSpPr>
        <p:spPr>
          <a:xfrm>
            <a:off x="3761147" y="365347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9" name="Freeform: Shape 76"/>
          <p:cNvSpPr/>
          <p:nvPr/>
        </p:nvSpPr>
        <p:spPr>
          <a:xfrm>
            <a:off x="3339783" y="62803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0" name="Freeform: Shape 77"/>
          <p:cNvSpPr/>
          <p:nvPr/>
        </p:nvSpPr>
        <p:spPr>
          <a:xfrm>
            <a:off x="2892964" y="545374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1" name="Freeform: Shape 79"/>
          <p:cNvSpPr/>
          <p:nvPr/>
        </p:nvSpPr>
        <p:spPr>
          <a:xfrm>
            <a:off x="2893255" y="58811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2" name="Freeform: Shape 82"/>
          <p:cNvSpPr/>
          <p:nvPr/>
        </p:nvSpPr>
        <p:spPr>
          <a:xfrm>
            <a:off x="2895029" y="503150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3" name="Freeform: Shape 86"/>
          <p:cNvSpPr/>
          <p:nvPr/>
        </p:nvSpPr>
        <p:spPr>
          <a:xfrm>
            <a:off x="2903923" y="630747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4" name="Freeform: Shape 88"/>
          <p:cNvSpPr/>
          <p:nvPr/>
        </p:nvSpPr>
        <p:spPr>
          <a:xfrm>
            <a:off x="4265458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5" name="Freeform: Shape 92"/>
          <p:cNvSpPr/>
          <p:nvPr/>
        </p:nvSpPr>
        <p:spPr>
          <a:xfrm>
            <a:off x="4256036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6" name="Freeform: Shape 97"/>
          <p:cNvSpPr/>
          <p:nvPr/>
        </p:nvSpPr>
        <p:spPr>
          <a:xfrm>
            <a:off x="4265458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7" name="Freeform: Shape 99"/>
          <p:cNvSpPr/>
          <p:nvPr/>
        </p:nvSpPr>
        <p:spPr>
          <a:xfrm>
            <a:off x="4699052" y="5461412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8" name="Freeform: Shape 100"/>
          <p:cNvSpPr/>
          <p:nvPr/>
        </p:nvSpPr>
        <p:spPr>
          <a:xfrm>
            <a:off x="4696575" y="50189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9" name="Freeform: Shape 106"/>
          <p:cNvSpPr/>
          <p:nvPr/>
        </p:nvSpPr>
        <p:spPr>
          <a:xfrm>
            <a:off x="4708913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0" name="Freeform: Shape 108"/>
          <p:cNvSpPr/>
          <p:nvPr/>
        </p:nvSpPr>
        <p:spPr>
          <a:xfrm>
            <a:off x="4715702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1" name="Freeform: Shape 35"/>
          <p:cNvSpPr/>
          <p:nvPr/>
        </p:nvSpPr>
        <p:spPr>
          <a:xfrm>
            <a:off x="1141211" y="322948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2" name="Freeform: Shape 43"/>
          <p:cNvSpPr/>
          <p:nvPr/>
        </p:nvSpPr>
        <p:spPr>
          <a:xfrm>
            <a:off x="1984875" y="452589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3" name="Freeform: Shape 51"/>
          <p:cNvSpPr/>
          <p:nvPr/>
        </p:nvSpPr>
        <p:spPr>
          <a:xfrm>
            <a:off x="2452403" y="32226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4" name="Freeform: Shape 54"/>
          <p:cNvSpPr/>
          <p:nvPr/>
        </p:nvSpPr>
        <p:spPr>
          <a:xfrm>
            <a:off x="2467820" y="406552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5" name="Freeform: Shape 56"/>
          <p:cNvSpPr/>
          <p:nvPr/>
        </p:nvSpPr>
        <p:spPr>
          <a:xfrm>
            <a:off x="2461973" y="452949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6" name="Freeform: Shape 58"/>
          <p:cNvSpPr/>
          <p:nvPr/>
        </p:nvSpPr>
        <p:spPr>
          <a:xfrm>
            <a:off x="2461454" y="362829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7" name="Freeform: Shape 59"/>
          <p:cNvSpPr/>
          <p:nvPr/>
        </p:nvSpPr>
        <p:spPr>
          <a:xfrm>
            <a:off x="2899084" y="413203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8" name="Freeform: Shape 63"/>
          <p:cNvSpPr/>
          <p:nvPr/>
        </p:nvSpPr>
        <p:spPr>
          <a:xfrm>
            <a:off x="2888873" y="368606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9" name="Freeform: Shape 65"/>
          <p:cNvSpPr/>
          <p:nvPr/>
        </p:nvSpPr>
        <p:spPr>
          <a:xfrm>
            <a:off x="2899084" y="322731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0" name="Freeform: Shape 66"/>
          <p:cNvSpPr/>
          <p:nvPr/>
        </p:nvSpPr>
        <p:spPr>
          <a:xfrm>
            <a:off x="2888873" y="4579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1" name="Freeform: Shape 77"/>
          <p:cNvSpPr/>
          <p:nvPr/>
        </p:nvSpPr>
        <p:spPr>
          <a:xfrm>
            <a:off x="3360467" y="368500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2" name="Freeform: Shape 79"/>
          <p:cNvSpPr/>
          <p:nvPr/>
        </p:nvSpPr>
        <p:spPr>
          <a:xfrm>
            <a:off x="3360758" y="411236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3" name="Freeform: Shape 82"/>
          <p:cNvSpPr/>
          <p:nvPr/>
        </p:nvSpPr>
        <p:spPr>
          <a:xfrm>
            <a:off x="3362532" y="323123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4" name="Freeform: Shape 86"/>
          <p:cNvSpPr/>
          <p:nvPr/>
        </p:nvSpPr>
        <p:spPr>
          <a:xfrm>
            <a:off x="3371426" y="4538741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5" name="Freeform: Shape 79"/>
          <p:cNvSpPr/>
          <p:nvPr/>
        </p:nvSpPr>
        <p:spPr>
          <a:xfrm>
            <a:off x="3354839" y="495551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6" name="Freeform: Shape 86"/>
          <p:cNvSpPr/>
          <p:nvPr/>
        </p:nvSpPr>
        <p:spPr>
          <a:xfrm>
            <a:off x="3365507" y="538189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7" name="Freeform: Shape 70"/>
          <p:cNvSpPr/>
          <p:nvPr/>
        </p:nvSpPr>
        <p:spPr>
          <a:xfrm>
            <a:off x="3766182" y="4105749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8" name="Freeform: Shape 75"/>
          <p:cNvSpPr/>
          <p:nvPr/>
        </p:nvSpPr>
        <p:spPr>
          <a:xfrm>
            <a:off x="3772754" y="454550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9" name="Freeform: Shape 70"/>
          <p:cNvSpPr/>
          <p:nvPr/>
        </p:nvSpPr>
        <p:spPr>
          <a:xfrm>
            <a:off x="3812096" y="497438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0" name="Freeform: Shape 75"/>
          <p:cNvSpPr/>
          <p:nvPr/>
        </p:nvSpPr>
        <p:spPr>
          <a:xfrm>
            <a:off x="3787136" y="5414145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1" name="Freeform: Shape 70"/>
          <p:cNvSpPr/>
          <p:nvPr/>
        </p:nvSpPr>
        <p:spPr>
          <a:xfrm>
            <a:off x="3792171" y="586641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2" name="Freeform: Shape 75"/>
          <p:cNvSpPr/>
          <p:nvPr/>
        </p:nvSpPr>
        <p:spPr>
          <a:xfrm>
            <a:off x="3798743" y="630617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3" name="Freeform: Shape 88"/>
          <p:cNvSpPr/>
          <p:nvPr/>
        </p:nvSpPr>
        <p:spPr>
          <a:xfrm>
            <a:off x="4277242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4" name="Freeform: Shape 92"/>
          <p:cNvSpPr/>
          <p:nvPr/>
        </p:nvSpPr>
        <p:spPr>
          <a:xfrm>
            <a:off x="4265458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5" name="Freeform: Shape 97"/>
          <p:cNvSpPr/>
          <p:nvPr/>
        </p:nvSpPr>
        <p:spPr>
          <a:xfrm>
            <a:off x="4275995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6" name="Freeform: Shape 88"/>
          <p:cNvSpPr/>
          <p:nvPr/>
        </p:nvSpPr>
        <p:spPr>
          <a:xfrm>
            <a:off x="4293016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7" name="Freeform: Shape 97"/>
          <p:cNvSpPr/>
          <p:nvPr/>
        </p:nvSpPr>
        <p:spPr>
          <a:xfrm>
            <a:off x="4293016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8" name="Freeform: Shape 88"/>
          <p:cNvSpPr/>
          <p:nvPr/>
        </p:nvSpPr>
        <p:spPr>
          <a:xfrm>
            <a:off x="4717416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9" name="Freeform: Shape 92"/>
          <p:cNvSpPr/>
          <p:nvPr/>
        </p:nvSpPr>
        <p:spPr>
          <a:xfrm>
            <a:off x="4707994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0" name="Freeform: Shape 97"/>
          <p:cNvSpPr/>
          <p:nvPr/>
        </p:nvSpPr>
        <p:spPr>
          <a:xfrm>
            <a:off x="4717416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1" name="Freeform: Shape 97"/>
          <p:cNvSpPr/>
          <p:nvPr/>
        </p:nvSpPr>
        <p:spPr>
          <a:xfrm>
            <a:off x="4727953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2" name="Freeform: Shape 99"/>
          <p:cNvSpPr/>
          <p:nvPr/>
        </p:nvSpPr>
        <p:spPr>
          <a:xfrm>
            <a:off x="5136514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3" name="Freeform: Shape 100"/>
          <p:cNvSpPr/>
          <p:nvPr/>
        </p:nvSpPr>
        <p:spPr>
          <a:xfrm>
            <a:off x="5134037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4" name="Freeform: Shape 106"/>
          <p:cNvSpPr/>
          <p:nvPr/>
        </p:nvSpPr>
        <p:spPr>
          <a:xfrm>
            <a:off x="5146375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5" name="Freeform: Shape 108"/>
          <p:cNvSpPr/>
          <p:nvPr/>
        </p:nvSpPr>
        <p:spPr>
          <a:xfrm>
            <a:off x="5153164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6" name="Freeform: Shape 99"/>
          <p:cNvSpPr/>
          <p:nvPr/>
        </p:nvSpPr>
        <p:spPr>
          <a:xfrm>
            <a:off x="5164132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7" name="Freeform: Shape 100"/>
          <p:cNvSpPr/>
          <p:nvPr/>
        </p:nvSpPr>
        <p:spPr>
          <a:xfrm>
            <a:off x="5161655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8" name="Freeform: Shape 106"/>
          <p:cNvSpPr/>
          <p:nvPr/>
        </p:nvSpPr>
        <p:spPr>
          <a:xfrm>
            <a:off x="5173993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9" name="Freeform: Shape 108"/>
          <p:cNvSpPr/>
          <p:nvPr/>
        </p:nvSpPr>
        <p:spPr>
          <a:xfrm>
            <a:off x="5180782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0" name="Freeform: Shape 88"/>
          <p:cNvSpPr/>
          <p:nvPr/>
        </p:nvSpPr>
        <p:spPr>
          <a:xfrm>
            <a:off x="5631297" y="37181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1" name="Freeform: Shape 92"/>
          <p:cNvSpPr/>
          <p:nvPr/>
        </p:nvSpPr>
        <p:spPr>
          <a:xfrm>
            <a:off x="5621875" y="41657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2" name="Freeform: Shape 97"/>
          <p:cNvSpPr/>
          <p:nvPr/>
        </p:nvSpPr>
        <p:spPr>
          <a:xfrm>
            <a:off x="5631297" y="32633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3" name="Freeform: Shape 106"/>
          <p:cNvSpPr/>
          <p:nvPr/>
        </p:nvSpPr>
        <p:spPr>
          <a:xfrm>
            <a:off x="6074752" y="63474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4" name="Freeform: Shape 108"/>
          <p:cNvSpPr/>
          <p:nvPr/>
        </p:nvSpPr>
        <p:spPr>
          <a:xfrm>
            <a:off x="6081541" y="59038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5" name="Freeform: Shape 88"/>
          <p:cNvSpPr/>
          <p:nvPr/>
        </p:nvSpPr>
        <p:spPr>
          <a:xfrm>
            <a:off x="5643081" y="50541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6" name="Freeform: Shape 92"/>
          <p:cNvSpPr/>
          <p:nvPr/>
        </p:nvSpPr>
        <p:spPr>
          <a:xfrm>
            <a:off x="5631297" y="54683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8" name="Freeform: Shape 88"/>
          <p:cNvSpPr/>
          <p:nvPr/>
        </p:nvSpPr>
        <p:spPr>
          <a:xfrm>
            <a:off x="5658855" y="6343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9" name="Freeform: Shape 97"/>
          <p:cNvSpPr/>
          <p:nvPr/>
        </p:nvSpPr>
        <p:spPr>
          <a:xfrm>
            <a:off x="5658855" y="5889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0" name="Freeform: Shape 88"/>
          <p:cNvSpPr/>
          <p:nvPr/>
        </p:nvSpPr>
        <p:spPr>
          <a:xfrm>
            <a:off x="6083255" y="37152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1" name="Freeform: Shape 92"/>
          <p:cNvSpPr/>
          <p:nvPr/>
        </p:nvSpPr>
        <p:spPr>
          <a:xfrm>
            <a:off x="6073833" y="41628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2" name="Freeform: Shape 97"/>
          <p:cNvSpPr/>
          <p:nvPr/>
        </p:nvSpPr>
        <p:spPr>
          <a:xfrm>
            <a:off x="6083255" y="3260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3" name="Freeform: Shape 97"/>
          <p:cNvSpPr/>
          <p:nvPr/>
        </p:nvSpPr>
        <p:spPr>
          <a:xfrm>
            <a:off x="6093792" y="46104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4" name="Freeform: Shape 99"/>
          <p:cNvSpPr/>
          <p:nvPr/>
        </p:nvSpPr>
        <p:spPr>
          <a:xfrm>
            <a:off x="6502353" y="37007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5" name="Freeform: Shape 100"/>
          <p:cNvSpPr/>
          <p:nvPr/>
        </p:nvSpPr>
        <p:spPr>
          <a:xfrm>
            <a:off x="6499876" y="32583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6" name="Freeform: Shape 106"/>
          <p:cNvSpPr/>
          <p:nvPr/>
        </p:nvSpPr>
        <p:spPr>
          <a:xfrm>
            <a:off x="6512214" y="45867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7" name="Freeform: Shape 108"/>
          <p:cNvSpPr/>
          <p:nvPr/>
        </p:nvSpPr>
        <p:spPr>
          <a:xfrm>
            <a:off x="6519003" y="41431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8" name="Freeform: Shape 99"/>
          <p:cNvSpPr/>
          <p:nvPr/>
        </p:nvSpPr>
        <p:spPr>
          <a:xfrm>
            <a:off x="6529971" y="54758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9" name="Freeform: Shape 100"/>
          <p:cNvSpPr/>
          <p:nvPr/>
        </p:nvSpPr>
        <p:spPr>
          <a:xfrm>
            <a:off x="6527494" y="50334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0" name="Freeform: Shape 106"/>
          <p:cNvSpPr/>
          <p:nvPr/>
        </p:nvSpPr>
        <p:spPr>
          <a:xfrm>
            <a:off x="6539832" y="63619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1" name="Freeform: Shape 108"/>
          <p:cNvSpPr/>
          <p:nvPr/>
        </p:nvSpPr>
        <p:spPr>
          <a:xfrm>
            <a:off x="6546621" y="59182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2" name="Freeform: Shape 99"/>
          <p:cNvSpPr/>
          <p:nvPr/>
        </p:nvSpPr>
        <p:spPr>
          <a:xfrm>
            <a:off x="6965931" y="37071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3" name="Freeform: Shape 100"/>
          <p:cNvSpPr/>
          <p:nvPr/>
        </p:nvSpPr>
        <p:spPr>
          <a:xfrm>
            <a:off x="6963454" y="32646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4" name="Freeform: Shape 106"/>
          <p:cNvSpPr/>
          <p:nvPr/>
        </p:nvSpPr>
        <p:spPr>
          <a:xfrm>
            <a:off x="6975792" y="45931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5" name="Freeform: Shape 108"/>
          <p:cNvSpPr/>
          <p:nvPr/>
        </p:nvSpPr>
        <p:spPr>
          <a:xfrm>
            <a:off x="6982581" y="41495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D9976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6" name="Freeform: Shape 88"/>
          <p:cNvSpPr/>
          <p:nvPr/>
        </p:nvSpPr>
        <p:spPr>
          <a:xfrm>
            <a:off x="6067988" y="5479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7" name="Freeform: Shape 97"/>
          <p:cNvSpPr/>
          <p:nvPr/>
        </p:nvSpPr>
        <p:spPr>
          <a:xfrm>
            <a:off x="6067988" y="50251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66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8" name="Freeform: Shape 88"/>
          <p:cNvSpPr/>
          <p:nvPr/>
        </p:nvSpPr>
        <p:spPr>
          <a:xfrm>
            <a:off x="7455060" y="372680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9" name="Freeform: Shape 92"/>
          <p:cNvSpPr/>
          <p:nvPr/>
        </p:nvSpPr>
        <p:spPr>
          <a:xfrm>
            <a:off x="7445638" y="4174438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0" name="Freeform: Shape 97"/>
          <p:cNvSpPr/>
          <p:nvPr/>
        </p:nvSpPr>
        <p:spPr>
          <a:xfrm>
            <a:off x="7455060" y="327201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1" name="Freeform: Shape 106"/>
          <p:cNvSpPr/>
          <p:nvPr/>
        </p:nvSpPr>
        <p:spPr>
          <a:xfrm>
            <a:off x="7898515" y="635614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2" name="Freeform: Shape 108"/>
          <p:cNvSpPr/>
          <p:nvPr/>
        </p:nvSpPr>
        <p:spPr>
          <a:xfrm>
            <a:off x="7905304" y="591253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3" name="Freeform: Shape 88"/>
          <p:cNvSpPr/>
          <p:nvPr/>
        </p:nvSpPr>
        <p:spPr>
          <a:xfrm>
            <a:off x="7466844" y="506284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4" name="Freeform: Shape 92"/>
          <p:cNvSpPr/>
          <p:nvPr/>
        </p:nvSpPr>
        <p:spPr>
          <a:xfrm>
            <a:off x="7455060" y="54770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5" name="Freeform: Shape 97"/>
          <p:cNvSpPr/>
          <p:nvPr/>
        </p:nvSpPr>
        <p:spPr>
          <a:xfrm>
            <a:off x="7465597" y="46220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6" name="Freeform: Shape 88"/>
          <p:cNvSpPr/>
          <p:nvPr/>
        </p:nvSpPr>
        <p:spPr>
          <a:xfrm>
            <a:off x="7482618" y="63526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7" name="Freeform: Shape 97"/>
          <p:cNvSpPr/>
          <p:nvPr/>
        </p:nvSpPr>
        <p:spPr>
          <a:xfrm>
            <a:off x="7482618" y="5897816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8" name="Freeform: Shape 88"/>
          <p:cNvSpPr/>
          <p:nvPr/>
        </p:nvSpPr>
        <p:spPr>
          <a:xfrm>
            <a:off x="7907018" y="372390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9" name="Freeform: Shape 92"/>
          <p:cNvSpPr/>
          <p:nvPr/>
        </p:nvSpPr>
        <p:spPr>
          <a:xfrm>
            <a:off x="7897596" y="4171539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0" name="Freeform: Shape 97"/>
          <p:cNvSpPr/>
          <p:nvPr/>
        </p:nvSpPr>
        <p:spPr>
          <a:xfrm>
            <a:off x="7907018" y="32691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1" name="Freeform: Shape 97"/>
          <p:cNvSpPr/>
          <p:nvPr/>
        </p:nvSpPr>
        <p:spPr>
          <a:xfrm>
            <a:off x="7917555" y="4619174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2" name="Freeform: Shape 99"/>
          <p:cNvSpPr/>
          <p:nvPr/>
        </p:nvSpPr>
        <p:spPr>
          <a:xfrm>
            <a:off x="8326116" y="3709458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3" name="Freeform: Shape 100"/>
          <p:cNvSpPr/>
          <p:nvPr/>
        </p:nvSpPr>
        <p:spPr>
          <a:xfrm>
            <a:off x="8323639" y="3267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4" name="Freeform: Shape 106"/>
          <p:cNvSpPr/>
          <p:nvPr/>
        </p:nvSpPr>
        <p:spPr>
          <a:xfrm>
            <a:off x="8335977" y="4595487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5" name="Freeform: Shape 108"/>
          <p:cNvSpPr/>
          <p:nvPr/>
        </p:nvSpPr>
        <p:spPr>
          <a:xfrm>
            <a:off x="8342766" y="415188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7" name="Freeform: Shape 100"/>
          <p:cNvSpPr/>
          <p:nvPr/>
        </p:nvSpPr>
        <p:spPr>
          <a:xfrm>
            <a:off x="8351257" y="504214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8" name="Freeform: Shape 106"/>
          <p:cNvSpPr/>
          <p:nvPr/>
        </p:nvSpPr>
        <p:spPr>
          <a:xfrm>
            <a:off x="8363595" y="637060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9" name="Freeform: Shape 108"/>
          <p:cNvSpPr/>
          <p:nvPr/>
        </p:nvSpPr>
        <p:spPr>
          <a:xfrm>
            <a:off x="8370384" y="592699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1" name="Freeform: Shape 100"/>
          <p:cNvSpPr/>
          <p:nvPr/>
        </p:nvSpPr>
        <p:spPr>
          <a:xfrm>
            <a:off x="8787217" y="327337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2" name="Freeform: Shape 106"/>
          <p:cNvSpPr/>
          <p:nvPr/>
        </p:nvSpPr>
        <p:spPr>
          <a:xfrm>
            <a:off x="8799555" y="460183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3" name="Freeform: Shape 108"/>
          <p:cNvSpPr/>
          <p:nvPr/>
        </p:nvSpPr>
        <p:spPr>
          <a:xfrm>
            <a:off x="8806344" y="4158226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4" name="Freeform: Shape 97"/>
          <p:cNvSpPr/>
          <p:nvPr/>
        </p:nvSpPr>
        <p:spPr>
          <a:xfrm>
            <a:off x="7003175" y="5044082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5" name="Freeform: Shape 88"/>
          <p:cNvSpPr/>
          <p:nvPr/>
        </p:nvSpPr>
        <p:spPr>
          <a:xfrm>
            <a:off x="6989957" y="5468805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6" name="Freeform: Shape 97"/>
          <p:cNvSpPr/>
          <p:nvPr/>
        </p:nvSpPr>
        <p:spPr>
          <a:xfrm>
            <a:off x="6999863" y="5937177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7" name="Freeform: Shape 88"/>
          <p:cNvSpPr/>
          <p:nvPr/>
        </p:nvSpPr>
        <p:spPr>
          <a:xfrm>
            <a:off x="6986645" y="636190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8" name="Freeform: Shape 106"/>
          <p:cNvSpPr/>
          <p:nvPr/>
        </p:nvSpPr>
        <p:spPr>
          <a:xfrm>
            <a:off x="7897596" y="547885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9" name="Freeform: Shape 108"/>
          <p:cNvSpPr/>
          <p:nvPr/>
        </p:nvSpPr>
        <p:spPr>
          <a:xfrm>
            <a:off x="7904385" y="503525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7017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1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2" name="TextBox 181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183" name="Straight Connector 182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85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6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7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83635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Freeform: Shape 7"/>
          <p:cNvSpPr/>
          <p:nvPr/>
        </p:nvSpPr>
        <p:spPr>
          <a:xfrm>
            <a:off x="3204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2" name="Freeform: Shape 21"/>
          <p:cNvSpPr/>
          <p:nvPr/>
        </p:nvSpPr>
        <p:spPr>
          <a:xfrm>
            <a:off x="7175160" y="1801801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1" name="Freeform: Shape 169"/>
          <p:cNvSpPr/>
          <p:nvPr/>
        </p:nvSpPr>
        <p:spPr>
          <a:xfrm>
            <a:off x="8532000" y="156348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663300"/>
          </a:solidFill>
          <a:ln w="36000">
            <a:solidFill>
              <a:srgbClr val="6633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2" name="Freeform: Shape 170"/>
          <p:cNvSpPr/>
          <p:nvPr/>
        </p:nvSpPr>
        <p:spPr>
          <a:xfrm>
            <a:off x="6552000" y="2448000"/>
            <a:ext cx="432000" cy="740520"/>
          </a:xfrm>
          <a:custGeom>
            <a:avLst>
              <a:gd name="f0" fmla="val 5400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0"/>
              <a:gd name="f7" fmla="val 21600"/>
              <a:gd name="f8" fmla="val 10800"/>
              <a:gd name="f9" fmla="val -2147483647"/>
              <a:gd name="f10" fmla="val 2147483647"/>
              <a:gd name="f11" fmla="+- 0 0 0"/>
              <a:gd name="f12" fmla="*/ f4 1 21600"/>
              <a:gd name="f13" fmla="*/ f5 1 21600"/>
              <a:gd name="f14" fmla="pin 0 f0 10800"/>
              <a:gd name="f15" fmla="*/ f11 f1 1"/>
              <a:gd name="f16" fmla="val f14"/>
              <a:gd name="f17" fmla="+- 21600 0 f14"/>
              <a:gd name="f18" fmla="*/ f14 100 1"/>
              <a:gd name="f19" fmla="*/ f14 f12 1"/>
              <a:gd name="f20" fmla="*/ f6 f13 1"/>
              <a:gd name="f21" fmla="*/ 10800 f12 1"/>
              <a:gd name="f22" fmla="*/ 0 f13 1"/>
              <a:gd name="f23" fmla="*/ f15 1 f3"/>
              <a:gd name="f24" fmla="*/ 0 f12 1"/>
              <a:gd name="f25" fmla="*/ 10800 f13 1"/>
              <a:gd name="f26" fmla="*/ 21600 f13 1"/>
              <a:gd name="f27" fmla="*/ 21600 f12 1"/>
              <a:gd name="f28" fmla="*/ f18 1 234"/>
              <a:gd name="f29" fmla="+- f23 0 f2"/>
              <a:gd name="f30" fmla="+- f28 1700 0"/>
              <a:gd name="f31" fmla="+- 21600 0 f30"/>
              <a:gd name="f32" fmla="*/ f30 f12 1"/>
              <a:gd name="f33" fmla="*/ f30 f13 1"/>
              <a:gd name="f34" fmla="*/ f31 f12 1"/>
              <a:gd name="f35" fmla="*/ f31 f13 1"/>
            </a:gdLst>
            <a:ahLst>
              <a:ahXY gdRefX="f0" minX="f6" maxX="f8">
                <a:pos x="f19" y="f20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1" y="f22"/>
              </a:cxn>
              <a:cxn ang="f29">
                <a:pos x="f24" y="f25"/>
              </a:cxn>
              <a:cxn ang="f29">
                <a:pos x="f21" y="f26"/>
              </a:cxn>
              <a:cxn ang="f29">
                <a:pos x="f27" y="f25"/>
              </a:cxn>
            </a:cxnLst>
            <a:rect l="f32" t="f33" r="f34" b="f35"/>
            <a:pathLst>
              <a:path w="21600" h="21600">
                <a:moveTo>
                  <a:pt x="f16" y="f6"/>
                </a:moveTo>
                <a:lnTo>
                  <a:pt x="f17" y="f6"/>
                </a:lnTo>
                <a:lnTo>
                  <a:pt x="f7" y="f8"/>
                </a:lnTo>
                <a:lnTo>
                  <a:pt x="f17" y="f7"/>
                </a:lnTo>
                <a:lnTo>
                  <a:pt x="f16" y="f7"/>
                </a:lnTo>
                <a:lnTo>
                  <a:pt x="f6" y="f8"/>
                </a:lnTo>
                <a:close/>
              </a:path>
            </a:pathLst>
          </a:custGeom>
          <a:solidFill>
            <a:srgbClr val="CC9966"/>
          </a:solidFill>
          <a:ln w="36000">
            <a:solidFill>
              <a:srgbClr val="CC9966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3" name="Straight Connector 32"/>
          <p:cNvSpPr/>
          <p:nvPr/>
        </p:nvSpPr>
        <p:spPr>
          <a:xfrm>
            <a:off x="8748000" y="1656000"/>
            <a:ext cx="0" cy="432001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Straight Connector 33"/>
          <p:cNvSpPr/>
          <p:nvPr/>
        </p:nvSpPr>
        <p:spPr>
          <a:xfrm>
            <a:off x="6768000" y="2520001"/>
            <a:ext cx="0" cy="431999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5" name="Straight Connector 34"/>
          <p:cNvSpPr/>
          <p:nvPr/>
        </p:nvSpPr>
        <p:spPr>
          <a:xfrm>
            <a:off x="8604000" y="1800000"/>
            <a:ext cx="288000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6" name="Straight Connector 35"/>
          <p:cNvSpPr/>
          <p:nvPr/>
        </p:nvSpPr>
        <p:spPr>
          <a:xfrm>
            <a:off x="6624000" y="2700000"/>
            <a:ext cx="288001" cy="0"/>
          </a:xfrm>
          <a:prstGeom prst="line">
            <a:avLst/>
          </a:prstGeom>
          <a:noFill/>
          <a:ln w="36000">
            <a:solidFill>
              <a:srgbClr val="FFFFCC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175"/>
          <p:cNvSpPr/>
          <p:nvPr/>
        </p:nvSpPr>
        <p:spPr>
          <a:xfrm>
            <a:off x="7319160" y="143028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76"/>
          <p:cNvSpPr/>
          <p:nvPr/>
        </p:nvSpPr>
        <p:spPr>
          <a:xfrm>
            <a:off x="7319520" y="143064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Freeform: Shape 177"/>
          <p:cNvSpPr/>
          <p:nvPr/>
        </p:nvSpPr>
        <p:spPr>
          <a:xfrm>
            <a:off x="3384000" y="2160000"/>
            <a:ext cx="576000" cy="576000"/>
          </a:xfrm>
          <a:custGeom>
            <a:avLst/>
            <a:gdLst>
              <a:gd name="f0" fmla="val w"/>
              <a:gd name="f1" fmla="val h"/>
              <a:gd name="f2" fmla="val 0"/>
              <a:gd name="f3" fmla="val 640"/>
              <a:gd name="f4" fmla="val 861"/>
              <a:gd name="f5" fmla="val 233"/>
              <a:gd name="f6" fmla="val 221"/>
              <a:gd name="f7" fmla="val 293"/>
              <a:gd name="f8" fmla="val 506"/>
              <a:gd name="f9" fmla="val 12"/>
              <a:gd name="f10" fmla="val 367"/>
              <a:gd name="f11" fmla="val 29"/>
              <a:gd name="f12" fmla="val 406"/>
              <a:gd name="f13" fmla="val 431"/>
              <a:gd name="f14" fmla="val 347"/>
              <a:gd name="f15" fmla="val 145"/>
              <a:gd name="f16" fmla="val 645"/>
              <a:gd name="f17" fmla="val 99"/>
              <a:gd name="f18" fmla="val 520"/>
              <a:gd name="f19" fmla="val 326"/>
              <a:gd name="f20" fmla="val 765"/>
              <a:gd name="f21" fmla="val 209"/>
              <a:gd name="f22" fmla="val 711"/>
              <a:gd name="f23" fmla="*/ f0 1 640"/>
              <a:gd name="f24" fmla="*/ f1 1 861"/>
              <a:gd name="f25" fmla="*/ 257 f23 1"/>
              <a:gd name="f26" fmla="*/ 414 f23 1"/>
              <a:gd name="f27" fmla="*/ 566 f24 1"/>
              <a:gd name="f28" fmla="*/ 295 f24 1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25" t="f28" r="f26" b="f27"/>
            <a:pathLst>
              <a:path w="640" h="861">
                <a:moveTo>
                  <a:pt x="f3" y="f5"/>
                </a:moveTo>
                <a:lnTo>
                  <a:pt x="f6" y="f7"/>
                </a:lnTo>
                <a:lnTo>
                  <a:pt x="f8" y="f9"/>
                </a:lnTo>
                <a:lnTo>
                  <a:pt x="f10" y="f2"/>
                </a:lnTo>
                <a:lnTo>
                  <a:pt x="f11" y="f12"/>
                </a:lnTo>
                <a:lnTo>
                  <a:pt x="f13" y="f14"/>
                </a:lnTo>
                <a:lnTo>
                  <a:pt x="f15" y="f16"/>
                </a:lnTo>
                <a:lnTo>
                  <a:pt x="f17" y="f18"/>
                </a:lnTo>
                <a:lnTo>
                  <a:pt x="f2" y="f4"/>
                </a:lnTo>
                <a:lnTo>
                  <a:pt x="f19" y="f20"/>
                </a:lnTo>
                <a:lnTo>
                  <a:pt x="f21" y="f22"/>
                </a:lnTo>
                <a:lnTo>
                  <a:pt x="f3" y="f5"/>
                </a:lnTo>
                <a:lnTo>
                  <a:pt x="f3" y="f5"/>
                </a:lnTo>
                <a:close/>
              </a:path>
            </a:pathLst>
          </a:custGeom>
          <a:solidFill>
            <a:srgbClr val="000000"/>
          </a:solidFill>
          <a:ln w="0">
            <a:solidFill>
              <a:srgbClr val="00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1" name="Straight Connector 5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490138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1582215" y="453447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5641834" y="4613373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8353734" y="548457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0" name="Freeform: Shape 99"/>
          <p:cNvSpPr/>
          <p:nvPr/>
        </p:nvSpPr>
        <p:spPr>
          <a:xfrm>
            <a:off x="8789694" y="3715801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6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59" name="Straight Connector 58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61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2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3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550885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en-US" sz="2000" dirty="0" err="1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i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ntrodução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1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Title 1"/>
          <p:cNvSpPr txBox="1">
            <a:spLocks/>
          </p:cNvSpPr>
          <p:nvPr/>
        </p:nvSpPr>
        <p:spPr>
          <a:xfrm>
            <a:off x="4197973" y="4005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ptidão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8089557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eprodução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110290" y="2188395"/>
            <a:ext cx="3451653" cy="18181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3200" dirty="0" err="1">
                <a:latin typeface="Helvetica Neue Thin" charset="0"/>
                <a:ea typeface="Helvetica Neue Thin" charset="0"/>
                <a:cs typeface="Helvetica Neue Thin" charset="0"/>
              </a:rPr>
              <a:t>s</a:t>
            </a:r>
            <a:r>
              <a:rPr lang="en-US" sz="3200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obrevivência</a:t>
            </a:r>
            <a:endParaRPr lang="en-US" sz="3200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 flipH="1">
            <a:off x="2062999" y="1054100"/>
            <a:ext cx="2877301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6908800" y="1054100"/>
            <a:ext cx="2730500" cy="1689100"/>
          </a:xfrm>
          <a:prstGeom prst="straightConnector1">
            <a:avLst/>
          </a:prstGeom>
          <a:ln w="127000">
            <a:solidFill>
              <a:schemeClr val="tx1">
                <a:alpha val="2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74510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3246691" y="2586060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9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708618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42"/>
          <p:cNvSpPr/>
          <p:nvPr/>
        </p:nvSpPr>
        <p:spPr>
          <a:xfrm rot="10790400">
            <a:off x="504754" y="57598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44"/>
          <p:cNvSpPr/>
          <p:nvPr/>
        </p:nvSpPr>
        <p:spPr>
          <a:xfrm>
            <a:off x="5904000" y="320436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7" name="Freeform: Shape 45"/>
          <p:cNvSpPr/>
          <p:nvPr/>
        </p:nvSpPr>
        <p:spPr>
          <a:xfrm rot="10790400">
            <a:off x="9074195" y="648347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98556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43"/>
          <p:cNvSpPr/>
          <p:nvPr/>
        </p:nvSpPr>
        <p:spPr>
          <a:xfrm>
            <a:off x="3888001" y="3240721"/>
            <a:ext cx="503999" cy="1007999"/>
          </a:xfrm>
          <a:custGeom>
            <a:avLst>
              <a:gd name="f0" fmla="val 5400"/>
              <a:gd name="f1" fmla="val 5400"/>
            </a:avLst>
            <a:gdLst>
              <a:gd name="f2" fmla="val w"/>
              <a:gd name="f3" fmla="val h"/>
              <a:gd name="f4" fmla="val 0"/>
              <a:gd name="f5" fmla="val 21600"/>
              <a:gd name="f6" fmla="val 10800"/>
              <a:gd name="f7" fmla="*/ f2 1 21600"/>
              <a:gd name="f8" fmla="*/ f3 1 21600"/>
              <a:gd name="f9" fmla="pin 0 f1 10800"/>
              <a:gd name="f10" fmla="pin 0 f0 21600"/>
              <a:gd name="f11" fmla="val f9"/>
              <a:gd name="f12" fmla="val f10"/>
              <a:gd name="f13" fmla="+- 21600 0 f9"/>
              <a:gd name="f14" fmla="*/ f9 f7 1"/>
              <a:gd name="f15" fmla="*/ f10 f8 1"/>
              <a:gd name="f16" fmla="*/ 21600 f8 1"/>
              <a:gd name="f17" fmla="*/ f12 f11 1"/>
              <a:gd name="f18" fmla="*/ f11 f7 1"/>
              <a:gd name="f19" fmla="*/ f13 f7 1"/>
              <a:gd name="f20" fmla="*/ f17 1 10800"/>
              <a:gd name="f21" fmla="+- f12 0 f20"/>
              <a:gd name="f22" fmla="*/ f21 f8 1"/>
            </a:gdLst>
            <a:ahLst>
              <a:ahXY gdRefX="f1" minX="f4" maxX="f6" gdRefY="f0" minY="f4" maxY="f5">
                <a:pos x="f14" y="f1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18" t="f22" r="f19" b="f16"/>
            <a:pathLst>
              <a:path w="21600" h="21600">
                <a:moveTo>
                  <a:pt x="f11" y="f5"/>
                </a:moveTo>
                <a:lnTo>
                  <a:pt x="f11" y="f12"/>
                </a:lnTo>
                <a:lnTo>
                  <a:pt x="f4" y="f12"/>
                </a:lnTo>
                <a:lnTo>
                  <a:pt x="f6" y="f4"/>
                </a:lnTo>
                <a:lnTo>
                  <a:pt x="f5" y="f12"/>
                </a:lnTo>
                <a:lnTo>
                  <a:pt x="f13" y="f12"/>
                </a:lnTo>
                <a:lnTo>
                  <a:pt x="f13" y="f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0" name="Straight Connector 39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2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8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19708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154689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6" name="Freeform: Shape 99"/>
          <p:cNvSpPr/>
          <p:nvPr/>
        </p:nvSpPr>
        <p:spPr>
          <a:xfrm>
            <a:off x="4193999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4" name="Freeform: Shape 99"/>
          <p:cNvSpPr/>
          <p:nvPr/>
        </p:nvSpPr>
        <p:spPr>
          <a:xfrm>
            <a:off x="4997160" y="579875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6" name="Straight Connector 35"/>
          <p:cNvSpPr/>
          <p:nvPr/>
        </p:nvSpPr>
        <p:spPr>
          <a:xfrm>
            <a:off x="4099523" y="6288068"/>
            <a:ext cx="1403999" cy="10424"/>
          </a:xfrm>
          <a:prstGeom prst="line">
            <a:avLst/>
          </a:prstGeom>
          <a:noFill/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/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4656198" y="625836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 smtClean="0"/>
              <a:t>2</a:t>
            </a:r>
            <a:endParaRPr lang="pt-BR" sz="2800" dirty="0"/>
          </a:p>
        </p:txBody>
      </p:sp>
      <p:sp>
        <p:nvSpPr>
          <p:cNvPr id="39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7201921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826073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7551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  <a:p>
            <a:pPr>
              <a:lnSpc>
                <a:spcPct val="150000"/>
              </a:lnSpc>
            </a:pP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1278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1" name="Straight Connector 40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3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3588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8994146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reeform: Shape 2"/>
          <p:cNvSpPr/>
          <p:nvPr/>
        </p:nvSpPr>
        <p:spPr>
          <a:xfrm>
            <a:off x="321515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" name="Freeform: Shape 3"/>
          <p:cNvSpPr/>
          <p:nvPr/>
        </p:nvSpPr>
        <p:spPr>
          <a:xfrm>
            <a:off x="3863159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" name="Freeform: Shape 4"/>
          <p:cNvSpPr/>
          <p:nvPr/>
        </p:nvSpPr>
        <p:spPr>
          <a:xfrm>
            <a:off x="4511160" y="180036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6" name="Freeform: Shape 5"/>
          <p:cNvSpPr/>
          <p:nvPr/>
        </p:nvSpPr>
        <p:spPr>
          <a:xfrm>
            <a:off x="5195160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9900"/>
          </a:solidFill>
          <a:ln w="0">
            <a:solidFill>
              <a:srgbClr val="FF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7" name="Freeform: Shape 6"/>
          <p:cNvSpPr/>
          <p:nvPr/>
        </p:nvSpPr>
        <p:spPr>
          <a:xfrm>
            <a:off x="1188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9" name="Freeform: Shape 8"/>
          <p:cNvSpPr/>
          <p:nvPr/>
        </p:nvSpPr>
        <p:spPr>
          <a:xfrm>
            <a:off x="3863519" y="251964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0" name="Freeform: Shape 9"/>
          <p:cNvSpPr/>
          <p:nvPr/>
        </p:nvSpPr>
        <p:spPr>
          <a:xfrm>
            <a:off x="5832001" y="24948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1" name="Freeform: Shape 10"/>
          <p:cNvSpPr/>
          <p:nvPr/>
        </p:nvSpPr>
        <p:spPr>
          <a:xfrm>
            <a:off x="7175519" y="248688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" name="Freeform: Shape 11"/>
          <p:cNvSpPr/>
          <p:nvPr/>
        </p:nvSpPr>
        <p:spPr>
          <a:xfrm>
            <a:off x="7848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3" name="Freeform: Shape 12"/>
          <p:cNvSpPr/>
          <p:nvPr/>
        </p:nvSpPr>
        <p:spPr>
          <a:xfrm>
            <a:off x="8496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4" name="Freeform: Shape 13"/>
          <p:cNvSpPr/>
          <p:nvPr/>
        </p:nvSpPr>
        <p:spPr>
          <a:xfrm>
            <a:off x="9144000" y="248400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6600"/>
          </a:solidFill>
          <a:ln w="0">
            <a:solidFill>
              <a:srgbClr val="FF66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5" name="Freeform: Shape 14"/>
          <p:cNvSpPr/>
          <p:nvPr/>
        </p:nvSpPr>
        <p:spPr>
          <a:xfrm>
            <a:off x="1835999" y="180072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6" name="Freeform: Shape 15"/>
          <p:cNvSpPr/>
          <p:nvPr/>
        </p:nvSpPr>
        <p:spPr>
          <a:xfrm>
            <a:off x="183564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7" name="Freeform: Shape 16"/>
          <p:cNvSpPr/>
          <p:nvPr/>
        </p:nvSpPr>
        <p:spPr>
          <a:xfrm>
            <a:off x="9144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8" name="Freeform: Shape 17"/>
          <p:cNvSpPr/>
          <p:nvPr/>
        </p:nvSpPr>
        <p:spPr>
          <a:xfrm>
            <a:off x="7823160" y="1801439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66"/>
          </a:solidFill>
          <a:ln w="0">
            <a:solidFill>
              <a:srgbClr val="CC9966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9" name="Freeform: Shape 18"/>
          <p:cNvSpPr/>
          <p:nvPr/>
        </p:nvSpPr>
        <p:spPr>
          <a:xfrm>
            <a:off x="649152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0" name="Freeform: Shape 19"/>
          <p:cNvSpPr/>
          <p:nvPr/>
        </p:nvSpPr>
        <p:spPr>
          <a:xfrm>
            <a:off x="4536001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1" name="Freeform: Shape 20"/>
          <p:cNvSpPr/>
          <p:nvPr/>
        </p:nvSpPr>
        <p:spPr>
          <a:xfrm>
            <a:off x="515159" y="179928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3" name="Freeform: Shape 22"/>
          <p:cNvSpPr/>
          <p:nvPr/>
        </p:nvSpPr>
        <p:spPr>
          <a:xfrm>
            <a:off x="9119160" y="1800000"/>
            <a:ext cx="52920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663300"/>
          </a:solidFill>
          <a:ln w="0">
            <a:solidFill>
              <a:srgbClr val="66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4" name="Freeform: Shape 23"/>
          <p:cNvSpPr/>
          <p:nvPr/>
        </p:nvSpPr>
        <p:spPr>
          <a:xfrm>
            <a:off x="5843160" y="1800720"/>
            <a:ext cx="52848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5" name="Freeform: Shape 24"/>
          <p:cNvSpPr/>
          <p:nvPr/>
        </p:nvSpPr>
        <p:spPr>
          <a:xfrm>
            <a:off x="2520000" y="1801080"/>
            <a:ext cx="528840" cy="52848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6" name="Freeform: Shape 25"/>
          <p:cNvSpPr/>
          <p:nvPr/>
        </p:nvSpPr>
        <p:spPr>
          <a:xfrm>
            <a:off x="1199159" y="1799640"/>
            <a:ext cx="528840" cy="5292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990000"/>
          </a:solidFill>
          <a:ln w="0">
            <a:solidFill>
              <a:srgbClr val="9900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7" name="Freeform: Shape 26"/>
          <p:cNvSpPr/>
          <p:nvPr/>
        </p:nvSpPr>
        <p:spPr>
          <a:xfrm>
            <a:off x="8496000" y="2484360"/>
            <a:ext cx="528480" cy="52848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663300"/>
          </a:solidFill>
          <a:ln w="0">
            <a:solidFill>
              <a:srgbClr val="66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8" name="Freeform: Shape 27"/>
          <p:cNvSpPr/>
          <p:nvPr/>
        </p:nvSpPr>
        <p:spPr>
          <a:xfrm>
            <a:off x="2520000" y="2520000"/>
            <a:ext cx="52884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3300"/>
          </a:solidFill>
          <a:ln w="0">
            <a:solidFill>
              <a:srgbClr val="FF33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29" name="Freeform: Shape 28"/>
          <p:cNvSpPr/>
          <p:nvPr/>
        </p:nvSpPr>
        <p:spPr>
          <a:xfrm>
            <a:off x="519552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0" name="Freeform: Shape 29"/>
          <p:cNvSpPr/>
          <p:nvPr/>
        </p:nvSpPr>
        <p:spPr>
          <a:xfrm>
            <a:off x="540000" y="2495160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990000"/>
          </a:solidFill>
          <a:ln w="0">
            <a:solidFill>
              <a:srgbClr val="9900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57" name="Freeform: Shape 50"/>
          <p:cNvSpPr/>
          <p:nvPr/>
        </p:nvSpPr>
        <p:spPr>
          <a:xfrm>
            <a:off x="6576481" y="256842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FF3300"/>
          </a:solidFill>
          <a:ln w="0">
            <a:solidFill>
              <a:srgbClr val="FF33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127" name="Freeform: Shape 97"/>
          <p:cNvSpPr/>
          <p:nvPr/>
        </p:nvSpPr>
        <p:spPr>
          <a:xfrm>
            <a:off x="8555580" y="1883880"/>
            <a:ext cx="360000" cy="360000"/>
          </a:xfrm>
          <a:custGeom>
            <a:avLst>
              <a:gd name="f0" fmla="val 3600"/>
            </a:avLst>
            <a:gdLst>
              <a:gd name="f1" fmla="val 10800000"/>
              <a:gd name="f2" fmla="val 5400000"/>
              <a:gd name="f3" fmla="val 16200000"/>
              <a:gd name="f4" fmla="val w"/>
              <a:gd name="f5" fmla="val h"/>
              <a:gd name="f6" fmla="val ss"/>
              <a:gd name="f7" fmla="val 0"/>
              <a:gd name="f8" fmla="*/ 5419351 1 1725033"/>
              <a:gd name="f9" fmla="val 45"/>
              <a:gd name="f10" fmla="val 10800"/>
              <a:gd name="f11" fmla="val -2147483647"/>
              <a:gd name="f12" fmla="val 2147483647"/>
              <a:gd name="f13" fmla="abs f4"/>
              <a:gd name="f14" fmla="abs f5"/>
              <a:gd name="f15" fmla="abs f6"/>
              <a:gd name="f16" fmla="*/ f8 1 180"/>
              <a:gd name="f17" fmla="pin 0 f0 10800"/>
              <a:gd name="f18" fmla="+- 0 0 f2"/>
              <a:gd name="f19" fmla="?: f13 f4 1"/>
              <a:gd name="f20" fmla="?: f14 f5 1"/>
              <a:gd name="f21" fmla="?: f15 f6 1"/>
              <a:gd name="f22" fmla="*/ f9 f16 1"/>
              <a:gd name="f23" fmla="+- f7 f17 0"/>
              <a:gd name="f24" fmla="*/ f19 1 21600"/>
              <a:gd name="f25" fmla="*/ f20 1 21600"/>
              <a:gd name="f26" fmla="*/ 21600 f19 1"/>
              <a:gd name="f27" fmla="*/ 21600 f20 1"/>
              <a:gd name="f28" fmla="+- 0 0 f22"/>
              <a:gd name="f29" fmla="min f25 f24"/>
              <a:gd name="f30" fmla="*/ f26 1 f21"/>
              <a:gd name="f31" fmla="*/ f27 1 f21"/>
              <a:gd name="f32" fmla="*/ f28 f1 1"/>
              <a:gd name="f33" fmla="*/ f32 1 f8"/>
              <a:gd name="f34" fmla="+- f31 0 f17"/>
              <a:gd name="f35" fmla="+- f30 0 f17"/>
              <a:gd name="f36" fmla="*/ f17 f29 1"/>
              <a:gd name="f37" fmla="*/ f7 f29 1"/>
              <a:gd name="f38" fmla="*/ f23 f29 1"/>
              <a:gd name="f39" fmla="*/ f31 f29 1"/>
              <a:gd name="f40" fmla="*/ f30 f29 1"/>
              <a:gd name="f41" fmla="+- f33 0 f2"/>
              <a:gd name="f42" fmla="+- f37 0 f38"/>
              <a:gd name="f43" fmla="+- f38 0 f37"/>
              <a:gd name="f44" fmla="*/ f34 f29 1"/>
              <a:gd name="f45" fmla="*/ f35 f29 1"/>
              <a:gd name="f46" fmla="cos 1 f41"/>
              <a:gd name="f47" fmla="abs f42"/>
              <a:gd name="f48" fmla="abs f43"/>
              <a:gd name="f49" fmla="?: f42 f18 f2"/>
              <a:gd name="f50" fmla="?: f42 f2 f18"/>
              <a:gd name="f51" fmla="?: f42 f3 f2"/>
              <a:gd name="f52" fmla="?: f42 f2 f3"/>
              <a:gd name="f53" fmla="+- f39 0 f44"/>
              <a:gd name="f54" fmla="?: f43 f18 f2"/>
              <a:gd name="f55" fmla="?: f43 f2 f18"/>
              <a:gd name="f56" fmla="+- f40 0 f45"/>
              <a:gd name="f57" fmla="+- f44 0 f39"/>
              <a:gd name="f58" fmla="+- f45 0 f40"/>
              <a:gd name="f59" fmla="?: f42 0 f1"/>
              <a:gd name="f60" fmla="?: f42 f1 0"/>
              <a:gd name="f61" fmla="+- 0 0 f46"/>
              <a:gd name="f62" fmla="?: f42 f52 f51"/>
              <a:gd name="f63" fmla="?: f42 f51 f52"/>
              <a:gd name="f64" fmla="?: f43 f50 f49"/>
              <a:gd name="f65" fmla="abs f53"/>
              <a:gd name="f66" fmla="?: f53 0 f1"/>
              <a:gd name="f67" fmla="?: f53 f1 0"/>
              <a:gd name="f68" fmla="?: f53 f54 f55"/>
              <a:gd name="f69" fmla="abs f56"/>
              <a:gd name="f70" fmla="abs f57"/>
              <a:gd name="f71" fmla="?: f56 f18 f2"/>
              <a:gd name="f72" fmla="?: f56 f2 f18"/>
              <a:gd name="f73" fmla="?: f56 f3 f2"/>
              <a:gd name="f74" fmla="?: f56 f2 f3"/>
              <a:gd name="f75" fmla="abs f58"/>
              <a:gd name="f76" fmla="?: f58 f18 f2"/>
              <a:gd name="f77" fmla="?: f58 f2 f18"/>
              <a:gd name="f78" fmla="?: f58 f60 f59"/>
              <a:gd name="f79" fmla="?: f58 f59 f60"/>
              <a:gd name="f80" fmla="*/ f17 f61 1"/>
              <a:gd name="f81" fmla="?: f43 f63 f62"/>
              <a:gd name="f82" fmla="?: f43 f67 f66"/>
              <a:gd name="f83" fmla="?: f43 f66 f67"/>
              <a:gd name="f84" fmla="?: f56 f74 f73"/>
              <a:gd name="f85" fmla="?: f56 f73 f74"/>
              <a:gd name="f86" fmla="?: f57 f72 f71"/>
              <a:gd name="f87" fmla="?: f42 f78 f79"/>
              <a:gd name="f88" fmla="?: f42 f76 f77"/>
              <a:gd name="f89" fmla="*/ f80 3163 1"/>
              <a:gd name="f90" fmla="?: f53 f82 f83"/>
              <a:gd name="f91" fmla="?: f57 f85 f84"/>
              <a:gd name="f92" fmla="*/ f89 1 7636"/>
              <a:gd name="f93" fmla="+- f7 f92 0"/>
              <a:gd name="f94" fmla="+- f30 0 f92"/>
              <a:gd name="f95" fmla="+- f31 0 f92"/>
              <a:gd name="f96" fmla="*/ f93 f29 1"/>
              <a:gd name="f97" fmla="*/ f94 f29 1"/>
              <a:gd name="f98" fmla="*/ f95 f29 1"/>
            </a:gdLst>
            <a:ahLst>
              <a:ahXY gdRefX="f0" minX="f7" maxX="f10">
                <a:pos x="f36" y="f37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f96" t="f96" r="f97" b="f98"/>
            <a:pathLst>
              <a:path>
                <a:moveTo>
                  <a:pt x="f38" y="f37"/>
                </a:moveTo>
                <a:arcTo wR="f47" hR="f48" stAng="f81" swAng="f64"/>
                <a:lnTo>
                  <a:pt x="f37" y="f44"/>
                </a:lnTo>
                <a:arcTo wR="f48" hR="f65" stAng="f90" swAng="f68"/>
                <a:lnTo>
                  <a:pt x="f45" y="f39"/>
                </a:lnTo>
                <a:arcTo wR="f69" hR="f70" stAng="f91" swAng="f86"/>
                <a:lnTo>
                  <a:pt x="f40" y="f38"/>
                </a:lnTo>
                <a:arcTo wR="f75" hR="f47" stAng="f87" swAng="f88"/>
                <a:close/>
              </a:path>
            </a:pathLst>
          </a:custGeom>
          <a:solidFill>
            <a:srgbClr val="CD9976"/>
          </a:solidFill>
          <a:ln w="0">
            <a:solidFill>
              <a:srgbClr val="CC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7" name="Freeform: Shape 99"/>
          <p:cNvSpPr/>
          <p:nvPr/>
        </p:nvSpPr>
        <p:spPr>
          <a:xfrm>
            <a:off x="7223220" y="1871704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703103"/>
          </a:solidFill>
          <a:ln w="0">
            <a:solidFill>
              <a:srgbClr val="703103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637297" y="5735143"/>
            <a:ext cx="55269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smtClean="0"/>
              <a:t>+</a:t>
            </a:r>
            <a:endParaRPr lang="pt-BR" sz="2800"/>
          </a:p>
        </p:txBody>
      </p:sp>
      <p:sp>
        <p:nvSpPr>
          <p:cNvPr id="39" name="Freeform: Shape 99"/>
          <p:cNvSpPr/>
          <p:nvPr/>
        </p:nvSpPr>
        <p:spPr>
          <a:xfrm>
            <a:off x="4582259" y="5798033"/>
            <a:ext cx="396000" cy="396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CC9900"/>
          </a:solidFill>
          <a:ln w="0">
            <a:solidFill>
              <a:srgbClr val="CC9900"/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pic>
        <p:nvPicPr>
          <p:cNvPr id="32" name="Picture 3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904" t="7304" r="13274" b="18585"/>
          <a:stretch/>
        </p:blipFill>
        <p:spPr>
          <a:xfrm>
            <a:off x="3108689" y="3728952"/>
            <a:ext cx="3192480" cy="2004751"/>
          </a:xfrm>
          <a:prstGeom prst="rect">
            <a:avLst/>
          </a:prstGeom>
        </p:spPr>
      </p:pic>
      <p:cxnSp>
        <p:nvCxnSpPr>
          <p:cNvPr id="31" name="Straight Connector 30"/>
          <p:cNvCxnSpPr/>
          <p:nvPr/>
        </p:nvCxnSpPr>
        <p:spPr>
          <a:xfrm>
            <a:off x="4775580" y="3664622"/>
            <a:ext cx="15765" cy="2006191"/>
          </a:xfrm>
          <a:prstGeom prst="line">
            <a:avLst/>
          </a:prstGeom>
          <a:ln w="38100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Freeform: Shape 34"/>
          <p:cNvSpPr/>
          <p:nvPr/>
        </p:nvSpPr>
        <p:spPr>
          <a:xfrm rot="2717400">
            <a:off x="4056405" y="4146250"/>
            <a:ext cx="432000" cy="432000"/>
          </a:xfrm>
          <a:custGeom>
            <a:avLst>
              <a:gd name="f0" fmla="val 8434"/>
            </a:avLst>
            <a:gdLst>
              <a:gd name="f1" fmla="val 10800000"/>
              <a:gd name="f2" fmla="val 5400000"/>
              <a:gd name="f3" fmla="val 180"/>
              <a:gd name="f4" fmla="val w"/>
              <a:gd name="f5" fmla="val h"/>
              <a:gd name="f6" fmla="val ss"/>
              <a:gd name="f7" fmla="val 0"/>
              <a:gd name="f8" fmla="val 10800"/>
              <a:gd name="f9" fmla="val -2147483647"/>
              <a:gd name="f10" fmla="val 2147483647"/>
              <a:gd name="f11" fmla="+- 0 0 0"/>
              <a:gd name="f12" fmla="abs f4"/>
              <a:gd name="f13" fmla="abs f5"/>
              <a:gd name="f14" fmla="abs f6"/>
              <a:gd name="f15" fmla="pin 0 f0 10800"/>
              <a:gd name="f16" fmla="*/ f11 f1 1"/>
              <a:gd name="f17" fmla="?: f12 f4 1"/>
              <a:gd name="f18" fmla="?: f13 f5 1"/>
              <a:gd name="f19" fmla="?: f14 f6 1"/>
              <a:gd name="f20" fmla="*/ f15 10799 1"/>
              <a:gd name="f21" fmla="*/ f16 1 f3"/>
              <a:gd name="f22" fmla="*/ f17 1 21600"/>
              <a:gd name="f23" fmla="*/ f18 1 21600"/>
              <a:gd name="f24" fmla="*/ 21600 f17 1"/>
              <a:gd name="f25" fmla="*/ 21600 f18 1"/>
              <a:gd name="f26" fmla="*/ f20 1 10800"/>
              <a:gd name="f27" fmla="+- f21 0 f2"/>
              <a:gd name="f28" fmla="min f23 f22"/>
              <a:gd name="f29" fmla="*/ f24 1 f19"/>
              <a:gd name="f30" fmla="*/ f25 1 f19"/>
              <a:gd name="f31" fmla="val f26"/>
              <a:gd name="f32" fmla="+- f29 0 f26"/>
              <a:gd name="f33" fmla="+- f30 0 f26"/>
              <a:gd name="f34" fmla="*/ f15 f28 1"/>
              <a:gd name="f35" fmla="*/ f7 f28 1"/>
              <a:gd name="f36" fmla="*/ f31 f28 1"/>
              <a:gd name="f37" fmla="*/ f29 f28 1"/>
              <a:gd name="f38" fmla="*/ f30 f28 1"/>
              <a:gd name="f39" fmla="*/ 10800 f28 1"/>
              <a:gd name="f40" fmla="*/ f32 f28 1"/>
              <a:gd name="f41" fmla="*/ f33 f28 1"/>
            </a:gdLst>
            <a:ahLst>
              <a:ahXY gdRefX="f0" minX="f7" maxX="f8">
                <a:pos x="f34" y="f35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7">
                <a:pos x="f39" y="f35"/>
              </a:cxn>
              <a:cxn ang="f27">
                <a:pos x="f35" y="f39"/>
              </a:cxn>
              <a:cxn ang="f27">
                <a:pos x="f39" y="f38"/>
              </a:cxn>
              <a:cxn ang="f27">
                <a:pos x="f37" y="f39"/>
              </a:cxn>
            </a:cxnLst>
            <a:rect l="f36" t="f36" r="f40" b="f41"/>
            <a:pathLst>
              <a:path>
                <a:moveTo>
                  <a:pt x="f36" y="f35"/>
                </a:moveTo>
                <a:lnTo>
                  <a:pt x="f40" y="f35"/>
                </a:lnTo>
                <a:lnTo>
                  <a:pt x="f40" y="f36"/>
                </a:lnTo>
                <a:lnTo>
                  <a:pt x="f37" y="f36"/>
                </a:lnTo>
                <a:lnTo>
                  <a:pt x="f37" y="f41"/>
                </a:lnTo>
                <a:lnTo>
                  <a:pt x="f40" y="f41"/>
                </a:lnTo>
                <a:lnTo>
                  <a:pt x="f40" y="f38"/>
                </a:lnTo>
                <a:lnTo>
                  <a:pt x="f36" y="f38"/>
                </a:lnTo>
                <a:lnTo>
                  <a:pt x="f36" y="f41"/>
                </a:lnTo>
                <a:lnTo>
                  <a:pt x="f35" y="f41"/>
                </a:lnTo>
                <a:lnTo>
                  <a:pt x="f35" y="f36"/>
                </a:lnTo>
                <a:lnTo>
                  <a:pt x="f36" y="f36"/>
                </a:lnTo>
                <a:lnTo>
                  <a:pt x="f36" y="f35"/>
                </a:lnTo>
                <a:close/>
              </a:path>
            </a:pathLst>
          </a:custGeom>
          <a:solidFill>
            <a:srgbClr val="000000"/>
          </a:solidFill>
          <a:ln w="36000">
            <a:solidFill>
              <a:srgbClr val="000000"/>
            </a:solidFill>
            <a:prstDash val="solid"/>
          </a:ln>
        </p:spPr>
        <p:txBody>
          <a:bodyPr vert="horz" wrap="none" lIns="108000" tIns="63000" rIns="108000" bIns="63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38" name="Freeform: Shape 19"/>
          <p:cNvSpPr/>
          <p:nvPr/>
        </p:nvSpPr>
        <p:spPr>
          <a:xfrm>
            <a:off x="3438458" y="4055343"/>
            <a:ext cx="528480" cy="52884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rgbClr val="FF9900"/>
          </a:solidFill>
          <a:ln w="0">
            <a:solidFill>
              <a:srgbClr val="FF9900">
                <a:alpha val="30000"/>
              </a:srgb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0" name="Title 1"/>
          <p:cNvSpPr>
            <a:spLocks noGrp="1"/>
          </p:cNvSpPr>
          <p:nvPr>
            <p:ph type="title"/>
          </p:nvPr>
        </p:nvSpPr>
        <p:spPr>
          <a:xfrm>
            <a:off x="515159" y="365125"/>
            <a:ext cx="11151324" cy="1325563"/>
          </a:xfrm>
        </p:spPr>
        <p:txBody>
          <a:bodyPr/>
          <a:lstStyle/>
          <a:p>
            <a:pPr algn="ctr"/>
            <a:r>
              <a:rPr lang="en-US" dirty="0" err="1"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odelo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baseado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em</a:t>
            </a:r>
            <a:r>
              <a:rPr lang="en-US" dirty="0" smtClean="0">
                <a:latin typeface="Helvetica Neue Thin" charset="0"/>
                <a:ea typeface="Helvetica Neue Thin" charset="0"/>
                <a:cs typeface="Helvetica Neue Thin" charset="0"/>
              </a:rPr>
              <a:t> </a:t>
            </a:r>
            <a:r>
              <a:rPr lang="en-US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indivíduo</a:t>
            </a:r>
            <a:endParaRPr lang="en-US" dirty="0"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9823171" y="1547550"/>
            <a:ext cx="258662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2400" b="1" i="1" dirty="0">
                <a:latin typeface="Helvetica Neue Thin" charset="0"/>
                <a:ea typeface="Helvetica Neue Thin" charset="0"/>
                <a:cs typeface="Helvetica Neue Thin" charset="0"/>
              </a:rPr>
              <a:t>p</a:t>
            </a:r>
            <a:r>
              <a:rPr lang="pt-BR" sz="2400" b="1" i="1" dirty="0" smtClean="0">
                <a:latin typeface="Helvetica Neue Thin" charset="0"/>
                <a:ea typeface="Helvetica Neue Thin" charset="0"/>
                <a:cs typeface="Helvetica Neue Thin" charset="0"/>
              </a:rPr>
              <a:t>arâmetros</a:t>
            </a:r>
          </a:p>
          <a:p>
            <a:pPr>
              <a:lnSpc>
                <a:spcPct val="150000"/>
              </a:lnSpc>
            </a:pPr>
            <a:endParaRPr lang="pt-BR" sz="24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r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iqueza t0</a:t>
            </a:r>
          </a:p>
          <a:p>
            <a:pPr>
              <a:lnSpc>
                <a:spcPct val="150000"/>
              </a:lnSpc>
            </a:pPr>
            <a:r>
              <a:rPr lang="pt-BR" sz="2200" i="1" dirty="0">
                <a:latin typeface="Helvetica Neue Thin" charset="0"/>
                <a:ea typeface="Helvetica Neue Thin" charset="0"/>
                <a:cs typeface="Helvetica Neue Thin" charset="0"/>
              </a:rPr>
              <a:t>a</a:t>
            </a: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bundância t0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xi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err="1" smtClean="0">
                <a:latin typeface="Helvetica Neue Thin" charset="0"/>
                <a:ea typeface="Helvetica Neue Thin" charset="0"/>
                <a:cs typeface="Helvetica Neue Thin" charset="0"/>
              </a:rPr>
              <a:t>X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# distúrbios</a:t>
            </a:r>
            <a:endParaRPr lang="pt-BR" sz="2200" i="1" dirty="0">
              <a:latin typeface="Helvetica Neue Thin" charset="0"/>
              <a:ea typeface="Helvetica Neue Thin" charset="0"/>
              <a:cs typeface="Helvetica Neue Thin" charset="0"/>
            </a:endParaRPr>
          </a:p>
          <a:p>
            <a:pPr>
              <a:lnSpc>
                <a:spcPct val="150000"/>
              </a:lnSpc>
            </a:pPr>
            <a:r>
              <a:rPr lang="pt-BR" sz="2200" i="1" dirty="0" smtClean="0">
                <a:latin typeface="Helvetica Neue Thin" charset="0"/>
                <a:ea typeface="Helvetica Neue Thin" charset="0"/>
                <a:cs typeface="Helvetica Neue Thin" charset="0"/>
              </a:rPr>
              <a:t>% morta/distúrbio</a:t>
            </a:r>
          </a:p>
        </p:txBody>
      </p:sp>
      <p:cxnSp>
        <p:nvCxnSpPr>
          <p:cNvPr id="42" name="Straight Connector 41"/>
          <p:cNvCxnSpPr/>
          <p:nvPr/>
        </p:nvCxnSpPr>
        <p:spPr>
          <a:xfrm>
            <a:off x="9823171" y="1781515"/>
            <a:ext cx="0" cy="490307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itle 1"/>
          <p:cNvSpPr txBox="1">
            <a:spLocks/>
          </p:cNvSpPr>
          <p:nvPr/>
        </p:nvSpPr>
        <p:spPr>
          <a:xfrm>
            <a:off x="9010704" y="73099"/>
            <a:ext cx="2216142" cy="4285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</a:t>
            </a:r>
            <a:r>
              <a:rPr lang="en-US" sz="2000" dirty="0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aterial e </a:t>
            </a:r>
            <a:r>
              <a:rPr lang="en-US" sz="2000" dirty="0" err="1" smtClean="0">
                <a:solidFill>
                  <a:schemeClr val="bg1">
                    <a:lumMod val="50000"/>
                  </a:schemeClr>
                </a:solidFill>
                <a:latin typeface="Helvetica Neue Thin" charset="0"/>
                <a:ea typeface="Helvetica Neue Thin" charset="0"/>
                <a:cs typeface="Helvetica Neue Thin" charset="0"/>
              </a:rPr>
              <a:t>métodos</a:t>
            </a:r>
            <a:endParaRPr lang="en-US" sz="2000" dirty="0">
              <a:solidFill>
                <a:schemeClr val="bg1">
                  <a:lumMod val="50000"/>
                </a:schemeClr>
              </a:solidFill>
              <a:latin typeface="Helvetica Neue Thin" charset="0"/>
              <a:ea typeface="Helvetica Neue Thin" charset="0"/>
              <a:cs typeface="Helvetica Neue Thin" charset="0"/>
            </a:endParaRPr>
          </a:p>
        </p:txBody>
      </p:sp>
      <p:sp>
        <p:nvSpPr>
          <p:cNvPr id="44" name="Freeform: Shape 99"/>
          <p:cNvSpPr/>
          <p:nvPr/>
        </p:nvSpPr>
        <p:spPr>
          <a:xfrm>
            <a:off x="11808373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5" name="Freeform: Shape 99"/>
          <p:cNvSpPr/>
          <p:nvPr/>
        </p:nvSpPr>
        <p:spPr>
          <a:xfrm>
            <a:off x="11500944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sp>
        <p:nvSpPr>
          <p:cNvPr id="46" name="Freeform: Shape 99"/>
          <p:cNvSpPr/>
          <p:nvPr/>
        </p:nvSpPr>
        <p:spPr>
          <a:xfrm>
            <a:off x="11193515" y="160172"/>
            <a:ext cx="236484" cy="236315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solidFill>
            <a:schemeClr val="bg1">
              <a:lumMod val="85000"/>
            </a:schemeClr>
          </a:solidFill>
          <a:ln w="0">
            <a:solidFill>
              <a:schemeClr val="bg1">
                <a:lumMod val="85000"/>
              </a:schemeClr>
            </a:solidFill>
            <a:prstDash val="solid"/>
          </a:ln>
        </p:spPr>
        <p:txBody>
          <a:bodyPr vert="horz" wrap="none" lIns="90000" tIns="45000" rIns="90000" bIns="45000" anchor="ctr" anchorCtr="0" compatLnSpc="0">
            <a:noAutofit/>
          </a:bodyPr>
          <a:lstStyle/>
          <a:p>
            <a:pPr hangingPunct="0"/>
            <a:endParaRPr lang="pt-BR">
              <a:latin typeface="Arial" pitchFamily="18"/>
              <a:ea typeface="Arial Unicode MS" pitchFamily="2"/>
              <a:cs typeface="Arial Unicode MS" pitchFamily="2"/>
            </a:endParaRPr>
          </a:p>
        </p:txBody>
      </p:sp>
      <p:cxnSp>
        <p:nvCxnSpPr>
          <p:cNvPr id="22" name="Straight Arrow Connector 21"/>
          <p:cNvCxnSpPr/>
          <p:nvPr/>
        </p:nvCxnSpPr>
        <p:spPr>
          <a:xfrm flipV="1">
            <a:off x="4807111" y="4808483"/>
            <a:ext cx="663524" cy="15765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97892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Yellow">
      <a:dk1>
        <a:sysClr val="windowText" lastClr="000000"/>
      </a:dk1>
      <a:lt1>
        <a:sysClr val="window" lastClr="FFFFFF"/>
      </a:lt1>
      <a:dk2>
        <a:srgbClr val="39302A"/>
      </a:dk2>
      <a:lt2>
        <a:srgbClr val="E5DEDB"/>
      </a:lt2>
      <a:accent1>
        <a:srgbClr val="FFCA08"/>
      </a:accent1>
      <a:accent2>
        <a:srgbClr val="F8931D"/>
      </a:accent2>
      <a:accent3>
        <a:srgbClr val="CE8D3E"/>
      </a:accent3>
      <a:accent4>
        <a:srgbClr val="EC7016"/>
      </a:accent4>
      <a:accent5>
        <a:srgbClr val="E64823"/>
      </a:accent5>
      <a:accent6>
        <a:srgbClr val="9C6A6A"/>
      </a:accent6>
      <a:hlink>
        <a:srgbClr val="2998E3"/>
      </a:hlink>
      <a:folHlink>
        <a:srgbClr val="7F723D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2802</TotalTime>
  <Words>4201</Words>
  <Application>Microsoft Macintosh PowerPoint</Application>
  <PresentationFormat>Widescreen</PresentationFormat>
  <Paragraphs>2124</Paragraphs>
  <Slides>286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286</vt:i4>
      </vt:variant>
    </vt:vector>
  </HeadingPairs>
  <TitlesOfParts>
    <vt:vector size="294" baseType="lpstr">
      <vt:lpstr>Arial Unicode MS</vt:lpstr>
      <vt:lpstr>Calibri</vt:lpstr>
      <vt:lpstr>Calibri Light</vt:lpstr>
      <vt:lpstr>Helvetica Neue</vt:lpstr>
      <vt:lpstr>Helvetica Neue Condensed</vt:lpstr>
      <vt:lpstr>Helvetica Neue Thin</vt:lpstr>
      <vt:lpstr>Arial</vt:lpstr>
      <vt:lpstr>Office Theme</vt:lpstr>
      <vt:lpstr>Efeito do distúrbio nas estratégias de vida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seleção natural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modelo baseado em indivíduo</vt:lpstr>
      <vt:lpstr>PowerPoint Presentation</vt:lpstr>
      <vt:lpstr>modelo baseado em indivíduo</vt:lpstr>
      <vt:lpstr>modelo baseado em indivíduo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cenários simulados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variáveis de interesse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variável preditora</vt:lpstr>
      <vt:lpstr>análise dos dados</vt:lpstr>
      <vt:lpstr>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seleção de modelos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LUISA NOVARA MONCLAR GONÇALVES</dc:creator>
  <cp:lastModifiedBy>LUISA NOVARA MONCLAR GONÇALVES</cp:lastModifiedBy>
  <cp:revision>521</cp:revision>
  <dcterms:created xsi:type="dcterms:W3CDTF">2017-08-06T14:56:34Z</dcterms:created>
  <dcterms:modified xsi:type="dcterms:W3CDTF">2017-08-14T20:07:25Z</dcterms:modified>
</cp:coreProperties>
</file>

<file path=docProps/thumbnail.jpeg>
</file>